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1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heme/themeOverride2.xml" ContentType="application/vnd.openxmlformats-officedocument.themeOverr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73" r:id="rId6"/>
    <p:sldId id="261" r:id="rId7"/>
    <p:sldId id="262" r:id="rId8"/>
    <p:sldId id="263" r:id="rId9"/>
    <p:sldId id="264" r:id="rId10"/>
    <p:sldId id="265" r:id="rId11"/>
    <p:sldId id="276" r:id="rId12"/>
    <p:sldId id="279" r:id="rId13"/>
    <p:sldId id="280" r:id="rId14"/>
    <p:sldId id="275" r:id="rId15"/>
  </p:sldIdLst>
  <p:sldSz cx="9144000" cy="6858000" type="screen4x3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96D2"/>
    <a:srgbClr val="697AC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42456F-6024-45E1-ACAA-FDF50858BA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E61F61B3-254B-45B9-B6C8-FA5E3F77C655}">
      <dgm:prSet custT="1"/>
      <dgm:spPr/>
      <dgm:t>
        <a:bodyPr/>
        <a:lstStyle/>
        <a:p>
          <a:pPr rtl="0"/>
          <a:r>
            <a:rPr lang="zh-TW" sz="20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每日正常辦公時數，連同延長辦公時數不得超過</a:t>
          </a:r>
          <a:r>
            <a:rPr lang="en-US" sz="2000" dirty="0" smtClean="0">
              <a:latin typeface="標楷體" panose="03000509000000000000" pitchFamily="65" charset="-120"/>
              <a:ea typeface="標楷體" panose="03000509000000000000" pitchFamily="65" charset="-120"/>
            </a:rPr>
            <a:t>12</a:t>
          </a:r>
          <a:r>
            <a:rPr lang="zh-TW" sz="20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zh-TW" sz="20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E74575E-818B-4D82-B0F2-B93B7766B915}" type="parTrans" cxnId="{2707DB5A-80CE-4EA6-8DFD-A022951BACD9}">
      <dgm:prSet/>
      <dgm:spPr/>
      <dgm:t>
        <a:bodyPr/>
        <a:lstStyle/>
        <a:p>
          <a:endParaRPr lang="zh-TW" altLang="en-US"/>
        </a:p>
      </dgm:t>
    </dgm:pt>
    <dgm:pt modelId="{48F32FDF-1AF3-4267-B0BD-97B2C2E36B71}" type="sibTrans" cxnId="{2707DB5A-80CE-4EA6-8DFD-A022951BACD9}">
      <dgm:prSet/>
      <dgm:spPr/>
      <dgm:t>
        <a:bodyPr/>
        <a:lstStyle/>
        <a:p>
          <a:endParaRPr lang="zh-TW" altLang="en-US"/>
        </a:p>
      </dgm:t>
    </dgm:pt>
    <dgm:pt modelId="{3E470318-CBD5-4FD0-BEB0-E55E9CE57231}">
      <dgm:prSet custT="1"/>
      <dgm:spPr/>
      <dgm:t>
        <a:bodyPr/>
        <a:lstStyle/>
        <a:p>
          <a:pPr algn="l"/>
          <a:r>
            <a:rPr lang="zh-TW" altLang="en-US" sz="20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每月加班時數不得超過</a:t>
          </a:r>
          <a:r>
            <a:rPr lang="en-US" altLang="zh-TW" sz="20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60</a:t>
          </a:r>
          <a:r>
            <a:rPr lang="zh-TW" altLang="en-US" sz="20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zh-TW" altLang="en-US" sz="20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E155289-E638-406A-BD48-66D2703DBC64}" type="parTrans" cxnId="{F07C78F1-7E12-4761-BBE0-316A3D5E6882}">
      <dgm:prSet/>
      <dgm:spPr/>
      <dgm:t>
        <a:bodyPr/>
        <a:lstStyle/>
        <a:p>
          <a:endParaRPr lang="zh-TW" altLang="en-US"/>
        </a:p>
      </dgm:t>
    </dgm:pt>
    <dgm:pt modelId="{AA0A2AAE-DE47-415D-85AA-45D9F3D88774}" type="sibTrans" cxnId="{F07C78F1-7E12-4761-BBE0-316A3D5E6882}">
      <dgm:prSet/>
      <dgm:spPr/>
      <dgm:t>
        <a:bodyPr/>
        <a:lstStyle/>
        <a:p>
          <a:endParaRPr lang="zh-TW" altLang="en-US"/>
        </a:p>
      </dgm:t>
    </dgm:pt>
    <dgm:pt modelId="{7D5E1D24-9494-44EE-826E-7113EB351DB0}">
      <dgm:prSet custT="1"/>
      <dgm:spPr/>
      <dgm:t>
        <a:bodyPr/>
        <a:lstStyle/>
        <a:p>
          <a:r>
            <a:rPr lang="zh-TW" altLang="en-US" sz="20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輪班制人員更換班次應有</a:t>
          </a:r>
          <a:r>
            <a:rPr lang="zh-TW" altLang="en-US" sz="20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連續</a:t>
          </a:r>
          <a:r>
            <a:rPr lang="en-US" altLang="en-US" sz="20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11</a:t>
          </a:r>
          <a:r>
            <a:rPr lang="zh-TW" altLang="en-US" sz="20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r>
            <a:rPr lang="zh-TW" altLang="en-US" sz="20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休息</a:t>
          </a:r>
          <a:endParaRPr lang="zh-TW" altLang="en-US" sz="20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3580804-FA33-4BFF-AEC7-09D8789DF408}" type="parTrans" cxnId="{19663156-15DF-476D-B372-099BCDD9DDFF}">
      <dgm:prSet/>
      <dgm:spPr/>
      <dgm:t>
        <a:bodyPr/>
        <a:lstStyle/>
        <a:p>
          <a:endParaRPr lang="zh-TW" altLang="en-US"/>
        </a:p>
      </dgm:t>
    </dgm:pt>
    <dgm:pt modelId="{1FDF8300-6C4F-48FD-BC09-81FB92B56F06}" type="sibTrans" cxnId="{19663156-15DF-476D-B372-099BCDD9DDFF}">
      <dgm:prSet/>
      <dgm:spPr/>
      <dgm:t>
        <a:bodyPr/>
        <a:lstStyle/>
        <a:p>
          <a:endParaRPr lang="zh-TW" altLang="en-US"/>
        </a:p>
      </dgm:t>
    </dgm:pt>
    <dgm:pt modelId="{1B880F37-B949-4689-8C82-31D8900CCD02}" type="pres">
      <dgm:prSet presAssocID="{F242456F-6024-45E1-ACAA-FDF50858BA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0516853-7B5E-4E37-829E-6AC270B1E0AF}" type="pres">
      <dgm:prSet presAssocID="{E61F61B3-254B-45B9-B6C8-FA5E3F77C65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AA952CA-8C46-4BE6-A719-816174BB49F2}" type="pres">
      <dgm:prSet presAssocID="{48F32FDF-1AF3-4267-B0BD-97B2C2E36B71}" presName="spacer" presStyleCnt="0"/>
      <dgm:spPr/>
    </dgm:pt>
    <dgm:pt modelId="{58F6DB92-637C-4ADE-B760-9F5BA037ADF5}" type="pres">
      <dgm:prSet presAssocID="{3E470318-CBD5-4FD0-BEB0-E55E9CE5723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543C622-2C69-4C3D-A53F-E4A5DAE92292}" type="pres">
      <dgm:prSet presAssocID="{AA0A2AAE-DE47-415D-85AA-45D9F3D88774}" presName="spacer" presStyleCnt="0"/>
      <dgm:spPr/>
    </dgm:pt>
    <dgm:pt modelId="{37D64C68-7CAD-4FB3-B40D-1A50F5ECCAD2}" type="pres">
      <dgm:prSet presAssocID="{7D5E1D24-9494-44EE-826E-7113EB351DB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F8F5884-DBE2-472E-B252-5974E81BC5E2}" type="presOf" srcId="{7D5E1D24-9494-44EE-826E-7113EB351DB0}" destId="{37D64C68-7CAD-4FB3-B40D-1A50F5ECCAD2}" srcOrd="0" destOrd="0" presId="urn:microsoft.com/office/officeart/2005/8/layout/vList2"/>
    <dgm:cxn modelId="{F07C78F1-7E12-4761-BBE0-316A3D5E6882}" srcId="{F242456F-6024-45E1-ACAA-FDF50858BAC1}" destId="{3E470318-CBD5-4FD0-BEB0-E55E9CE57231}" srcOrd="1" destOrd="0" parTransId="{0E155289-E638-406A-BD48-66D2703DBC64}" sibTransId="{AA0A2AAE-DE47-415D-85AA-45D9F3D88774}"/>
    <dgm:cxn modelId="{2707DB5A-80CE-4EA6-8DFD-A022951BACD9}" srcId="{F242456F-6024-45E1-ACAA-FDF50858BAC1}" destId="{E61F61B3-254B-45B9-B6C8-FA5E3F77C655}" srcOrd="0" destOrd="0" parTransId="{BE74575E-818B-4D82-B0F2-B93B7766B915}" sibTransId="{48F32FDF-1AF3-4267-B0BD-97B2C2E36B71}"/>
    <dgm:cxn modelId="{31D8948D-7EBB-4D92-A74B-EF1F920929F1}" type="presOf" srcId="{E61F61B3-254B-45B9-B6C8-FA5E3F77C655}" destId="{C0516853-7B5E-4E37-829E-6AC270B1E0AF}" srcOrd="0" destOrd="0" presId="urn:microsoft.com/office/officeart/2005/8/layout/vList2"/>
    <dgm:cxn modelId="{3C081BE3-4AF2-4DC5-8F25-A64B0AB0F78A}" type="presOf" srcId="{F242456F-6024-45E1-ACAA-FDF50858BAC1}" destId="{1B880F37-B949-4689-8C82-31D8900CCD02}" srcOrd="0" destOrd="0" presId="urn:microsoft.com/office/officeart/2005/8/layout/vList2"/>
    <dgm:cxn modelId="{19663156-15DF-476D-B372-099BCDD9DDFF}" srcId="{F242456F-6024-45E1-ACAA-FDF50858BAC1}" destId="{7D5E1D24-9494-44EE-826E-7113EB351DB0}" srcOrd="2" destOrd="0" parTransId="{D3580804-FA33-4BFF-AEC7-09D8789DF408}" sibTransId="{1FDF8300-6C4F-48FD-BC09-81FB92B56F06}"/>
    <dgm:cxn modelId="{5043480C-861B-47C0-837E-D17EA9A8994A}" type="presOf" srcId="{3E470318-CBD5-4FD0-BEB0-E55E9CE57231}" destId="{58F6DB92-637C-4ADE-B760-9F5BA037ADF5}" srcOrd="0" destOrd="0" presId="urn:microsoft.com/office/officeart/2005/8/layout/vList2"/>
    <dgm:cxn modelId="{91228567-83FF-4C29-B056-8BE0027D9A80}" type="presParOf" srcId="{1B880F37-B949-4689-8C82-31D8900CCD02}" destId="{C0516853-7B5E-4E37-829E-6AC270B1E0AF}" srcOrd="0" destOrd="0" presId="urn:microsoft.com/office/officeart/2005/8/layout/vList2"/>
    <dgm:cxn modelId="{25603BB8-B5A6-4AFD-9883-11D01CC4328C}" type="presParOf" srcId="{1B880F37-B949-4689-8C82-31D8900CCD02}" destId="{FAA952CA-8C46-4BE6-A719-816174BB49F2}" srcOrd="1" destOrd="0" presId="urn:microsoft.com/office/officeart/2005/8/layout/vList2"/>
    <dgm:cxn modelId="{91E53F02-1A7D-468D-ABB8-02A188332239}" type="presParOf" srcId="{1B880F37-B949-4689-8C82-31D8900CCD02}" destId="{58F6DB92-637C-4ADE-B760-9F5BA037ADF5}" srcOrd="2" destOrd="0" presId="urn:microsoft.com/office/officeart/2005/8/layout/vList2"/>
    <dgm:cxn modelId="{3973ACA3-B7D0-4C71-A5E9-B3FE89E5261F}" type="presParOf" srcId="{1B880F37-B949-4689-8C82-31D8900CCD02}" destId="{3543C622-2C69-4C3D-A53F-E4A5DAE92292}" srcOrd="3" destOrd="0" presId="urn:microsoft.com/office/officeart/2005/8/layout/vList2"/>
    <dgm:cxn modelId="{62B600B6-730C-43AB-B5A1-39DA6D74E391}" type="presParOf" srcId="{1B880F37-B949-4689-8C82-31D8900CCD02}" destId="{37D64C68-7CAD-4FB3-B40D-1A50F5ECCAD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1D1539-622F-4234-A56E-6BA3987706C7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zh-TW" altLang="en-US"/>
        </a:p>
      </dgm:t>
    </dgm:pt>
    <dgm:pt modelId="{69236666-1BB9-425B-A031-8C89264A7D8F}">
      <dgm:prSet phldrT="[文字]"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明定加班補償方式</a:t>
          </a:r>
          <a:endParaRPr lang="zh-TW" altLang="en-US" dirty="0"/>
        </a:p>
      </dgm:t>
    </dgm:pt>
    <dgm:pt modelId="{A8FCEAE7-7B84-4446-B1A2-4744C128CF89}" type="parTrans" cxnId="{A69C53E5-8A76-4F28-B7F0-B4E63A05E304}">
      <dgm:prSet/>
      <dgm:spPr/>
      <dgm:t>
        <a:bodyPr/>
        <a:lstStyle/>
        <a:p>
          <a:endParaRPr lang="zh-TW" altLang="en-US"/>
        </a:p>
      </dgm:t>
    </dgm:pt>
    <dgm:pt modelId="{4D4E92FA-2097-43AC-90FD-0F7AD22E2590}" type="sibTrans" cxnId="{A69C53E5-8A76-4F28-B7F0-B4E63A05E304}">
      <dgm:prSet/>
      <dgm:spPr/>
      <dgm:t>
        <a:bodyPr/>
        <a:lstStyle/>
        <a:p>
          <a:endParaRPr lang="zh-TW" altLang="en-US"/>
        </a:p>
      </dgm:t>
    </dgm:pt>
    <dgm:pt modelId="{D95BF4F0-A0AD-4A64-A17B-2802470304DA}">
      <dgm:prSet phldrT="[文字]"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值班（待命服勤）納入加班範疇</a:t>
          </a:r>
          <a:endParaRPr lang="zh-TW" altLang="en-US" dirty="0"/>
        </a:p>
      </dgm:t>
    </dgm:pt>
    <dgm:pt modelId="{571750CE-DF31-4568-B1BC-AFF539155276}" type="parTrans" cxnId="{393F96C6-174E-4D59-9BC6-F9B379E9C96A}">
      <dgm:prSet/>
      <dgm:spPr/>
      <dgm:t>
        <a:bodyPr/>
        <a:lstStyle/>
        <a:p>
          <a:endParaRPr lang="zh-TW" altLang="en-US"/>
        </a:p>
      </dgm:t>
    </dgm:pt>
    <dgm:pt modelId="{1A02CED9-5B1D-43DA-95CE-6C55F307772B}" type="sibTrans" cxnId="{393F96C6-174E-4D59-9BC6-F9B379E9C96A}">
      <dgm:prSet/>
      <dgm:spPr/>
      <dgm:t>
        <a:bodyPr/>
        <a:lstStyle/>
        <a:p>
          <a:endParaRPr lang="zh-TW" altLang="en-US"/>
        </a:p>
      </dgm:t>
    </dgm:pt>
    <dgm:pt modelId="{F491BC39-2C28-47C5-8398-0076AE75DD96}">
      <dgm:prSet phldrT="[文字]" phldr="1"/>
      <dgm:spPr/>
      <dgm:t>
        <a:bodyPr/>
        <a:lstStyle/>
        <a:p>
          <a:endParaRPr lang="zh-TW" altLang="en-US"/>
        </a:p>
      </dgm:t>
    </dgm:pt>
    <dgm:pt modelId="{07453E83-99DF-479E-AF4C-2DF45C5B9059}" type="parTrans" cxnId="{52F079AE-CF5E-4674-9935-7C31C3A713A1}">
      <dgm:prSet/>
      <dgm:spPr/>
      <dgm:t>
        <a:bodyPr/>
        <a:lstStyle/>
        <a:p>
          <a:endParaRPr lang="zh-TW" altLang="en-US"/>
        </a:p>
      </dgm:t>
    </dgm:pt>
    <dgm:pt modelId="{ECCD9676-56D6-4F8F-99D4-F4A1B48DFB52}" type="sibTrans" cxnId="{52F079AE-CF5E-4674-9935-7C31C3A713A1}">
      <dgm:prSet/>
      <dgm:spPr/>
      <dgm:t>
        <a:bodyPr/>
        <a:lstStyle/>
        <a:p>
          <a:endParaRPr lang="zh-TW" altLang="en-US"/>
        </a:p>
      </dgm:t>
    </dgm:pt>
    <dgm:pt modelId="{0974B700-11CD-421F-A79B-5A6DAF5717D7}">
      <dgm:prSet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增訂加班補償評價換算、補休假期限及結算機制</a:t>
          </a:r>
          <a:endParaRPr lang="en-US" altLang="zh-TW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C5C4E2D-816D-4B4D-9F90-963B24DAD18E}" type="parTrans" cxnId="{9B4DD809-7336-4C7D-9635-163157B1AC53}">
      <dgm:prSet/>
      <dgm:spPr/>
      <dgm:t>
        <a:bodyPr/>
        <a:lstStyle/>
        <a:p>
          <a:endParaRPr lang="zh-TW" altLang="en-US"/>
        </a:p>
      </dgm:t>
    </dgm:pt>
    <dgm:pt modelId="{22E13BE9-F774-4AF9-B836-A88B9582706C}" type="sibTrans" cxnId="{9B4DD809-7336-4C7D-9635-163157B1AC53}">
      <dgm:prSet/>
      <dgm:spPr/>
      <dgm:t>
        <a:bodyPr/>
        <a:lstStyle/>
        <a:p>
          <a:endParaRPr lang="zh-TW" altLang="en-US"/>
        </a:p>
      </dgm:t>
    </dgm:pt>
    <dgm:pt modelId="{3884FEF7-AC7F-4441-A3E0-FEA91F4572A4}" type="pres">
      <dgm:prSet presAssocID="{101D1539-622F-4234-A56E-6BA3987706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B2E6FD59-4BA9-449C-8CCA-451A30BED8EA}" type="pres">
      <dgm:prSet presAssocID="{69236666-1BB9-425B-A031-8C89264A7D8F}" presName="parentText" presStyleLbl="node1" presStyleIdx="0" presStyleCnt="3" custLinFactNeighborX="17476" custLinFactNeighborY="73778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7B76F3F-A0A9-4E1B-B811-4515639656D5}" type="pres">
      <dgm:prSet presAssocID="{4D4E92FA-2097-43AC-90FD-0F7AD22E2590}" presName="spacer" presStyleCnt="0"/>
      <dgm:spPr/>
    </dgm:pt>
    <dgm:pt modelId="{BE7B5CE9-5F64-4775-AD08-0371E5287E9C}" type="pres">
      <dgm:prSet presAssocID="{D95BF4F0-A0AD-4A64-A17B-2802470304D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62E64CD-350C-48B6-85E0-46A01F7379CF}" type="pres">
      <dgm:prSet presAssocID="{D95BF4F0-A0AD-4A64-A17B-2802470304D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69F6AF2-ADE7-4193-A2EE-80886F787A0A}" type="pres">
      <dgm:prSet presAssocID="{0974B700-11CD-421F-A79B-5A6DAF5717D7}" presName="parentText" presStyleLbl="node1" presStyleIdx="2" presStyleCnt="3" custLinFactNeighborX="499" custLinFactNeighborY="-7554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0CA9E428-0934-4930-9573-C19DAA1F3540}" type="presOf" srcId="{101D1539-622F-4234-A56E-6BA3987706C7}" destId="{3884FEF7-AC7F-4441-A3E0-FEA91F4572A4}" srcOrd="0" destOrd="0" presId="urn:microsoft.com/office/officeart/2005/8/layout/vList2"/>
    <dgm:cxn modelId="{7546DE2A-2E59-4A29-A4F4-5AF19393F232}" type="presOf" srcId="{D95BF4F0-A0AD-4A64-A17B-2802470304DA}" destId="{BE7B5CE9-5F64-4775-AD08-0371E5287E9C}" srcOrd="0" destOrd="0" presId="urn:microsoft.com/office/officeart/2005/8/layout/vList2"/>
    <dgm:cxn modelId="{E25EFB4D-FCE5-40C7-998D-3D53DD957630}" type="presOf" srcId="{0974B700-11CD-421F-A79B-5A6DAF5717D7}" destId="{469F6AF2-ADE7-4193-A2EE-80886F787A0A}" srcOrd="0" destOrd="0" presId="urn:microsoft.com/office/officeart/2005/8/layout/vList2"/>
    <dgm:cxn modelId="{9B4DD809-7336-4C7D-9635-163157B1AC53}" srcId="{101D1539-622F-4234-A56E-6BA3987706C7}" destId="{0974B700-11CD-421F-A79B-5A6DAF5717D7}" srcOrd="2" destOrd="0" parTransId="{BC5C4E2D-816D-4B4D-9F90-963B24DAD18E}" sibTransId="{22E13BE9-F774-4AF9-B836-A88B9582706C}"/>
    <dgm:cxn modelId="{A69C53E5-8A76-4F28-B7F0-B4E63A05E304}" srcId="{101D1539-622F-4234-A56E-6BA3987706C7}" destId="{69236666-1BB9-425B-A031-8C89264A7D8F}" srcOrd="0" destOrd="0" parTransId="{A8FCEAE7-7B84-4446-B1A2-4744C128CF89}" sibTransId="{4D4E92FA-2097-43AC-90FD-0F7AD22E2590}"/>
    <dgm:cxn modelId="{393F96C6-174E-4D59-9BC6-F9B379E9C96A}" srcId="{101D1539-622F-4234-A56E-6BA3987706C7}" destId="{D95BF4F0-A0AD-4A64-A17B-2802470304DA}" srcOrd="1" destOrd="0" parTransId="{571750CE-DF31-4568-B1BC-AFF539155276}" sibTransId="{1A02CED9-5B1D-43DA-95CE-6C55F307772B}"/>
    <dgm:cxn modelId="{52F079AE-CF5E-4674-9935-7C31C3A713A1}" srcId="{D95BF4F0-A0AD-4A64-A17B-2802470304DA}" destId="{F491BC39-2C28-47C5-8398-0076AE75DD96}" srcOrd="0" destOrd="0" parTransId="{07453E83-99DF-479E-AF4C-2DF45C5B9059}" sibTransId="{ECCD9676-56D6-4F8F-99D4-F4A1B48DFB52}"/>
    <dgm:cxn modelId="{5095BF21-A67B-46BF-9D2E-BFEBA1593F76}" type="presOf" srcId="{69236666-1BB9-425B-A031-8C89264A7D8F}" destId="{B2E6FD59-4BA9-449C-8CCA-451A30BED8EA}" srcOrd="0" destOrd="0" presId="urn:microsoft.com/office/officeart/2005/8/layout/vList2"/>
    <dgm:cxn modelId="{66A4CE32-9055-45CB-A1E4-76F5225C29C9}" type="presOf" srcId="{F491BC39-2C28-47C5-8398-0076AE75DD96}" destId="{062E64CD-350C-48B6-85E0-46A01F7379CF}" srcOrd="0" destOrd="0" presId="urn:microsoft.com/office/officeart/2005/8/layout/vList2"/>
    <dgm:cxn modelId="{401EDCBF-8451-4282-A1AB-3559686CFA16}" type="presParOf" srcId="{3884FEF7-AC7F-4441-A3E0-FEA91F4572A4}" destId="{B2E6FD59-4BA9-449C-8CCA-451A30BED8EA}" srcOrd="0" destOrd="0" presId="urn:microsoft.com/office/officeart/2005/8/layout/vList2"/>
    <dgm:cxn modelId="{B0AD554D-6D80-47F3-BB9A-8D68EFB38741}" type="presParOf" srcId="{3884FEF7-AC7F-4441-A3E0-FEA91F4572A4}" destId="{C7B76F3F-A0A9-4E1B-B811-4515639656D5}" srcOrd="1" destOrd="0" presId="urn:microsoft.com/office/officeart/2005/8/layout/vList2"/>
    <dgm:cxn modelId="{D88F1CF1-9C3F-408D-BFE9-88E2AB429C58}" type="presParOf" srcId="{3884FEF7-AC7F-4441-A3E0-FEA91F4572A4}" destId="{BE7B5CE9-5F64-4775-AD08-0371E5287E9C}" srcOrd="2" destOrd="0" presId="urn:microsoft.com/office/officeart/2005/8/layout/vList2"/>
    <dgm:cxn modelId="{63C81D8C-0E46-439B-8B58-190D2CDBC90F}" type="presParOf" srcId="{3884FEF7-AC7F-4441-A3E0-FEA91F4572A4}" destId="{062E64CD-350C-48B6-85E0-46A01F7379CF}" srcOrd="3" destOrd="0" presId="urn:microsoft.com/office/officeart/2005/8/layout/vList2"/>
    <dgm:cxn modelId="{9856D17F-6CD5-4BBF-863F-9E3CE596440A}" type="presParOf" srcId="{3884FEF7-AC7F-4441-A3E0-FEA91F4572A4}" destId="{469F6AF2-ADE7-4193-A2EE-80886F787A0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571C9C-425B-4710-9BE1-339D8BA03B9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214E6D22-5112-4EEC-9920-7C92FD0E7F91}">
      <dgm:prSet phldrT="[文字]"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pPr>
            <a:lnSpc>
              <a:spcPts val="2200"/>
            </a:lnSpc>
            <a:spcBef>
              <a:spcPts val="0"/>
            </a:spcBef>
            <a:spcAft>
              <a:spcPts val="800"/>
            </a:spcAft>
          </a:pPr>
          <a:r>
            <a:rPr lang="zh-TW" altLang="en-US" sz="36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經主管指派</a:t>
          </a:r>
          <a:endParaRPr lang="en-US" altLang="zh-TW" sz="3600" b="1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>
            <a:lnSpc>
              <a:spcPts val="2200"/>
            </a:lnSpc>
            <a:spcBef>
              <a:spcPts val="0"/>
            </a:spcBef>
            <a:spcAft>
              <a:spcPct val="35000"/>
            </a:spcAft>
          </a:pPr>
          <a:r>
            <a:rPr lang="zh-TW" altLang="en-US" sz="18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考量急迫、必要及合理性，並應同步檢視同仁當月加班情形</a:t>
          </a:r>
          <a:endParaRPr lang="zh-TW" altLang="en-US" sz="1800" dirty="0">
            <a:solidFill>
              <a:srgbClr val="FF000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0F74A7B-429D-4A3A-9AFA-9516A6E284ED}" type="parTrans" cxnId="{A07E68F5-3612-4D01-B612-4FF907B5AB48}">
      <dgm:prSet/>
      <dgm:spPr/>
      <dgm:t>
        <a:bodyPr/>
        <a:lstStyle/>
        <a:p>
          <a:endParaRPr lang="zh-TW" altLang="en-US"/>
        </a:p>
      </dgm:t>
    </dgm:pt>
    <dgm:pt modelId="{9896AD1D-4973-42B6-9B7A-2F64452DD7C0}" type="sibTrans" cxnId="{A07E68F5-3612-4D01-B612-4FF907B5AB48}">
      <dgm:prSet/>
      <dgm:spPr/>
      <dgm:t>
        <a:bodyPr/>
        <a:lstStyle/>
        <a:p>
          <a:endParaRPr lang="zh-TW" altLang="en-US"/>
        </a:p>
      </dgm:t>
    </dgm:pt>
    <dgm:pt modelId="{B62C72B0-2332-4C92-BCB8-B2B278EC46B9}">
      <dgm:prSet phldrT="[文字]"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zh-TW" altLang="en-US" sz="36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於法定工作時間以外</a:t>
          </a:r>
          <a:endParaRPr lang="zh-TW" altLang="en-US" sz="36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F4590B7-89E4-4C39-A991-8F50EE3610E3}" type="parTrans" cxnId="{AF24596C-FAD1-4EB8-91E4-BFA91C467C06}">
      <dgm:prSet/>
      <dgm:spPr/>
      <dgm:t>
        <a:bodyPr/>
        <a:lstStyle/>
        <a:p>
          <a:endParaRPr lang="zh-TW" altLang="en-US"/>
        </a:p>
      </dgm:t>
    </dgm:pt>
    <dgm:pt modelId="{BCE88EA9-47C9-45B2-95BF-DF770CFF4622}" type="sibTrans" cxnId="{AF24596C-FAD1-4EB8-91E4-BFA91C467C06}">
      <dgm:prSet/>
      <dgm:spPr/>
      <dgm:t>
        <a:bodyPr/>
        <a:lstStyle/>
        <a:p>
          <a:endParaRPr lang="zh-TW" altLang="en-US"/>
        </a:p>
      </dgm:t>
    </dgm:pt>
    <dgm:pt modelId="{3C043DF4-D6E1-4C29-9DF6-89D7C1BD32FB}">
      <dgm:prSet phldrT="[文字]"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zh-TW" altLang="en-US" sz="36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執行職務</a:t>
          </a:r>
          <a:endParaRPr lang="zh-TW" altLang="en-US" sz="36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118668B-71FF-4966-8987-5BABF0A18CD0}" type="parTrans" cxnId="{97AE6625-FBC9-4E90-A437-E80E542B9433}">
      <dgm:prSet/>
      <dgm:spPr/>
      <dgm:t>
        <a:bodyPr/>
        <a:lstStyle/>
        <a:p>
          <a:endParaRPr lang="zh-TW" altLang="en-US"/>
        </a:p>
      </dgm:t>
    </dgm:pt>
    <dgm:pt modelId="{03A3FC93-E401-4091-9B55-74D643E2668F}" type="sibTrans" cxnId="{97AE6625-FBC9-4E90-A437-E80E542B9433}">
      <dgm:prSet/>
      <dgm:spPr/>
      <dgm:t>
        <a:bodyPr/>
        <a:lstStyle/>
        <a:p>
          <a:endParaRPr lang="zh-TW" altLang="en-US"/>
        </a:p>
      </dgm:t>
    </dgm:pt>
    <dgm:pt modelId="{4E687458-6088-494B-A2FB-D9D903437936}" type="pres">
      <dgm:prSet presAssocID="{80571C9C-425B-4710-9BE1-339D8BA03B95}" presName="compositeShape" presStyleCnt="0">
        <dgm:presLayoutVars>
          <dgm:dir/>
          <dgm:resizeHandles/>
        </dgm:presLayoutVars>
      </dgm:prSet>
      <dgm:spPr/>
    </dgm:pt>
    <dgm:pt modelId="{6B3FD5AE-A10F-4303-B138-155BD12BA20C}" type="pres">
      <dgm:prSet presAssocID="{80571C9C-425B-4710-9BE1-339D8BA03B95}" presName="pyramid" presStyleLbl="node1" presStyleIdx="0" presStyleCnt="1"/>
      <dgm:spPr>
        <a:solidFill>
          <a:schemeClr val="tx2">
            <a:lumMod val="50000"/>
          </a:schemeClr>
        </a:solidFill>
      </dgm:spPr>
    </dgm:pt>
    <dgm:pt modelId="{ADE2FCFF-EF1E-4B46-BE14-9F336196C650}" type="pres">
      <dgm:prSet presAssocID="{80571C9C-425B-4710-9BE1-339D8BA03B95}" presName="theList" presStyleCnt="0"/>
      <dgm:spPr/>
    </dgm:pt>
    <dgm:pt modelId="{D3057257-2E93-446E-B645-51DFC44B9028}" type="pres">
      <dgm:prSet presAssocID="{214E6D22-5112-4EEC-9920-7C92FD0E7F91}" presName="aNode" presStyleLbl="fgAcc1" presStyleIdx="0" presStyleCnt="3" custScaleX="218226" custScaleY="107362" custLinFactY="208208" custLinFactNeighborX="5847" custLinFactNeighborY="3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F9FAA67-3DD0-4501-88B4-E99BE89DF95B}" type="pres">
      <dgm:prSet presAssocID="{214E6D22-5112-4EEC-9920-7C92FD0E7F91}" presName="aSpace" presStyleCnt="0"/>
      <dgm:spPr/>
    </dgm:pt>
    <dgm:pt modelId="{A90D8C22-7A91-4713-8299-2DE1BFEA326E}" type="pres">
      <dgm:prSet presAssocID="{B62C72B0-2332-4C92-BCB8-B2B278EC46B9}" presName="aNode" presStyleLbl="fgAcc1" presStyleIdx="1" presStyleCnt="3" custScaleX="161354" custScaleY="104599" custLinFactNeighborX="5688" custLinFactNeighborY="-1088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90B4A16-B071-4077-830C-B33B70A418CD}" type="pres">
      <dgm:prSet presAssocID="{B62C72B0-2332-4C92-BCB8-B2B278EC46B9}" presName="aSpace" presStyleCnt="0"/>
      <dgm:spPr/>
    </dgm:pt>
    <dgm:pt modelId="{7CBA9ED9-9166-4195-87A9-EAE868D87980}" type="pres">
      <dgm:prSet presAssocID="{3C043DF4-D6E1-4C29-9DF6-89D7C1BD32FB}" presName="aNode" presStyleLbl="fgAcc1" presStyleIdx="2" presStyleCnt="3" custScaleX="83907" custScaleY="81490" custLinFactY="-199439" custLinFactNeighborX="-1283" custLinFactNeighborY="-2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BC1BD21-67DE-41DF-ADF6-7683BA08D325}" type="pres">
      <dgm:prSet presAssocID="{3C043DF4-D6E1-4C29-9DF6-89D7C1BD32FB}" presName="aSpace" presStyleCnt="0"/>
      <dgm:spPr/>
    </dgm:pt>
  </dgm:ptLst>
  <dgm:cxnLst>
    <dgm:cxn modelId="{3EAB21F8-08E9-460F-A2A5-10EE9879C6B1}" type="presOf" srcId="{3C043DF4-D6E1-4C29-9DF6-89D7C1BD32FB}" destId="{7CBA9ED9-9166-4195-87A9-EAE868D87980}" srcOrd="0" destOrd="0" presId="urn:microsoft.com/office/officeart/2005/8/layout/pyramid2"/>
    <dgm:cxn modelId="{AF24596C-FAD1-4EB8-91E4-BFA91C467C06}" srcId="{80571C9C-425B-4710-9BE1-339D8BA03B95}" destId="{B62C72B0-2332-4C92-BCB8-B2B278EC46B9}" srcOrd="1" destOrd="0" parTransId="{8F4590B7-89E4-4C39-A991-8F50EE3610E3}" sibTransId="{BCE88EA9-47C9-45B2-95BF-DF770CFF4622}"/>
    <dgm:cxn modelId="{D3D22521-FC63-4E0A-8F81-751E6503D663}" type="presOf" srcId="{B62C72B0-2332-4C92-BCB8-B2B278EC46B9}" destId="{A90D8C22-7A91-4713-8299-2DE1BFEA326E}" srcOrd="0" destOrd="0" presId="urn:microsoft.com/office/officeart/2005/8/layout/pyramid2"/>
    <dgm:cxn modelId="{D19449D1-F71E-451A-B08A-2AC974624990}" type="presOf" srcId="{214E6D22-5112-4EEC-9920-7C92FD0E7F91}" destId="{D3057257-2E93-446E-B645-51DFC44B9028}" srcOrd="0" destOrd="0" presId="urn:microsoft.com/office/officeart/2005/8/layout/pyramid2"/>
    <dgm:cxn modelId="{A07E68F5-3612-4D01-B612-4FF907B5AB48}" srcId="{80571C9C-425B-4710-9BE1-339D8BA03B95}" destId="{214E6D22-5112-4EEC-9920-7C92FD0E7F91}" srcOrd="0" destOrd="0" parTransId="{B0F74A7B-429D-4A3A-9AFA-9516A6E284ED}" sibTransId="{9896AD1D-4973-42B6-9B7A-2F64452DD7C0}"/>
    <dgm:cxn modelId="{EFE50FB3-AFFB-4DBB-B4C0-535EE89C5873}" type="presOf" srcId="{80571C9C-425B-4710-9BE1-339D8BA03B95}" destId="{4E687458-6088-494B-A2FB-D9D903437936}" srcOrd="0" destOrd="0" presId="urn:microsoft.com/office/officeart/2005/8/layout/pyramid2"/>
    <dgm:cxn modelId="{97AE6625-FBC9-4E90-A437-E80E542B9433}" srcId="{80571C9C-425B-4710-9BE1-339D8BA03B95}" destId="{3C043DF4-D6E1-4C29-9DF6-89D7C1BD32FB}" srcOrd="2" destOrd="0" parTransId="{D118668B-71FF-4966-8987-5BABF0A18CD0}" sibTransId="{03A3FC93-E401-4091-9B55-74D643E2668F}"/>
    <dgm:cxn modelId="{1AE357FC-F6F8-4EDB-9913-D0D4F77A6F85}" type="presParOf" srcId="{4E687458-6088-494B-A2FB-D9D903437936}" destId="{6B3FD5AE-A10F-4303-B138-155BD12BA20C}" srcOrd="0" destOrd="0" presId="urn:microsoft.com/office/officeart/2005/8/layout/pyramid2"/>
    <dgm:cxn modelId="{402710AF-3F78-45EC-830C-930DE7C6AC17}" type="presParOf" srcId="{4E687458-6088-494B-A2FB-D9D903437936}" destId="{ADE2FCFF-EF1E-4B46-BE14-9F336196C650}" srcOrd="1" destOrd="0" presId="urn:microsoft.com/office/officeart/2005/8/layout/pyramid2"/>
    <dgm:cxn modelId="{6BECE5F1-E165-457E-9331-FDEBE9EFD197}" type="presParOf" srcId="{ADE2FCFF-EF1E-4B46-BE14-9F336196C650}" destId="{D3057257-2E93-446E-B645-51DFC44B9028}" srcOrd="0" destOrd="0" presId="urn:microsoft.com/office/officeart/2005/8/layout/pyramid2"/>
    <dgm:cxn modelId="{471EE610-37FC-4373-B315-C3BA380718B8}" type="presParOf" srcId="{ADE2FCFF-EF1E-4B46-BE14-9F336196C650}" destId="{7F9FAA67-3DD0-4501-88B4-E99BE89DF95B}" srcOrd="1" destOrd="0" presId="urn:microsoft.com/office/officeart/2005/8/layout/pyramid2"/>
    <dgm:cxn modelId="{7D4E2960-894E-4DA0-8C34-09A45D674701}" type="presParOf" srcId="{ADE2FCFF-EF1E-4B46-BE14-9F336196C650}" destId="{A90D8C22-7A91-4713-8299-2DE1BFEA326E}" srcOrd="2" destOrd="0" presId="urn:microsoft.com/office/officeart/2005/8/layout/pyramid2"/>
    <dgm:cxn modelId="{4EC3FF3C-850B-484C-8C7C-2E67B3CF87BC}" type="presParOf" srcId="{ADE2FCFF-EF1E-4B46-BE14-9F336196C650}" destId="{E90B4A16-B071-4077-830C-B33B70A418CD}" srcOrd="3" destOrd="0" presId="urn:microsoft.com/office/officeart/2005/8/layout/pyramid2"/>
    <dgm:cxn modelId="{8609D742-1C52-4DB9-AB03-8685E3AED9A3}" type="presParOf" srcId="{ADE2FCFF-EF1E-4B46-BE14-9F336196C650}" destId="{7CBA9ED9-9166-4195-87A9-EAE868D87980}" srcOrd="4" destOrd="0" presId="urn:microsoft.com/office/officeart/2005/8/layout/pyramid2"/>
    <dgm:cxn modelId="{305DB115-7408-471E-8388-8CE2F0D78A20}" type="presParOf" srcId="{ADE2FCFF-EF1E-4B46-BE14-9F336196C650}" destId="{3BC1BD21-67DE-41DF-ADF6-7683BA08D325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C7E211-08AE-418E-B741-CA81ACA49A1F}" type="doc">
      <dgm:prSet loTypeId="urn:microsoft.com/office/officeart/2005/8/layout/orgChart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TW" altLang="en-US"/>
        </a:p>
      </dgm:t>
    </dgm:pt>
    <dgm:pt modelId="{47964680-C316-4D62-B525-3F407F8694CF}">
      <dgm:prSet phldrT="[文字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 algn="l"/>
          <a:r>
            <a:rPr lang="zh-TW" altLang="en-US" sz="3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搶救重大災害、處理緊急或重大突發事件、辦理重大專案業務</a:t>
          </a:r>
          <a:endParaRPr lang="zh-TW" altLang="en-US" sz="32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328BE09-E602-45EC-BBDB-1471B7906229}" type="parTrans" cxnId="{39BA9369-33F2-4FD4-BBBD-013EB55FDCEE}">
      <dgm:prSet/>
      <dgm:spPr/>
      <dgm:t>
        <a:bodyPr/>
        <a:lstStyle/>
        <a:p>
          <a:endParaRPr lang="zh-TW" altLang="en-US"/>
        </a:p>
      </dgm:t>
    </dgm:pt>
    <dgm:pt modelId="{F4FB1BBF-7338-4D1D-AA55-758891DBC092}" type="sibTrans" cxnId="{39BA9369-33F2-4FD4-BBBD-013EB55FDCEE}">
      <dgm:prSet/>
      <dgm:spPr/>
      <dgm:t>
        <a:bodyPr/>
        <a:lstStyle/>
        <a:p>
          <a:endParaRPr lang="zh-TW" altLang="en-US"/>
        </a:p>
      </dgm:t>
    </dgm:pt>
    <dgm:pt modelId="{B65D9945-8BA9-4D9F-BA5A-B821F10C5406}">
      <dgm:prSet phldrT="[文字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endParaRPr lang="en-US" altLang="zh-TW" sz="18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algn="ctr"/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每日上限</a:t>
          </a:r>
          <a:r>
            <a:rPr lang="en-US" altLang="zh-TW" sz="18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14</a:t>
          </a:r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en-US" altLang="zh-TW" sz="18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algn="ctr"/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每月上限</a:t>
          </a:r>
          <a:r>
            <a:rPr lang="en-US" altLang="zh-TW" sz="18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80</a:t>
          </a:r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en-US" altLang="zh-TW" sz="18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algn="ctr"/>
          <a:r>
            <a:rPr lang="zh-TW" altLang="zh-TW" sz="1800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事由發生之日起１個月內報</a:t>
          </a:r>
          <a:r>
            <a:rPr lang="zh-TW" altLang="en-US" sz="1800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教育部</a:t>
          </a:r>
          <a:r>
            <a:rPr lang="zh-TW" altLang="zh-TW" sz="1800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備查</a:t>
          </a:r>
          <a:endParaRPr lang="en-US" altLang="zh-TW" sz="1800" u="sng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algn="l"/>
          <a:endParaRPr lang="zh-TW" altLang="en-US" sz="1800" dirty="0"/>
        </a:p>
      </dgm:t>
    </dgm:pt>
    <dgm:pt modelId="{8C6F2F36-4335-4203-AAEF-45CF76D532BD}" type="parTrans" cxnId="{720F62AB-65C8-4DF4-A6CF-F7A923821B27}">
      <dgm:prSet/>
      <dgm:spPr/>
      <dgm:t>
        <a:bodyPr/>
        <a:lstStyle/>
        <a:p>
          <a:endParaRPr lang="zh-TW" altLang="en-US"/>
        </a:p>
      </dgm:t>
    </dgm:pt>
    <dgm:pt modelId="{5C1A36B6-282D-405D-8AEA-1B01B56248F5}" type="sibTrans" cxnId="{720F62AB-65C8-4DF4-A6CF-F7A923821B27}">
      <dgm:prSet/>
      <dgm:spPr/>
      <dgm:t>
        <a:bodyPr/>
        <a:lstStyle/>
        <a:p>
          <a:endParaRPr lang="zh-TW" altLang="en-US"/>
        </a:p>
      </dgm:t>
    </dgm:pt>
    <dgm:pt modelId="{67A1CBDB-F77E-4699-B2D4-024E572CAC58}">
      <dgm:prSet phldrT="[文字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altLang="zh-TW" sz="1600" u="sng" dirty="0" smtClean="0">
            <a:solidFill>
              <a:srgbClr val="FFC00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1600" u="sng" dirty="0" smtClean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急迫必要、人力調度困難</a:t>
          </a:r>
          <a:endParaRPr lang="en-US" altLang="zh-TW" sz="1600" u="sng" dirty="0" smtClean="0">
            <a:solidFill>
              <a:srgbClr val="FFC00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每日不受</a:t>
          </a:r>
          <a:r>
            <a:rPr lang="en-US" altLang="en-US" sz="18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14</a:t>
          </a:r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小時之限制（不得連續超過</a:t>
          </a:r>
          <a:r>
            <a:rPr lang="en-US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3</a:t>
          </a:r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日）</a:t>
          </a:r>
          <a:endParaRPr lang="en-US" altLang="zh-TW" sz="18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每月上限</a:t>
          </a:r>
          <a:r>
            <a:rPr lang="en-US" altLang="zh-TW" sz="18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80</a:t>
          </a:r>
          <a:r>
            <a:rPr lang="zh-TW" altLang="en-US" sz="1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en-US" altLang="zh-TW" sz="18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zh-TW" sz="1800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事由發生之日起１個月內報</a:t>
          </a:r>
          <a:r>
            <a:rPr lang="zh-TW" altLang="en-US" sz="1800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教育部</a:t>
          </a:r>
          <a:r>
            <a:rPr lang="zh-TW" altLang="zh-TW" sz="1800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備查</a:t>
          </a:r>
          <a:endParaRPr lang="en-US" altLang="zh-TW" sz="18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endParaRPr lang="zh-TW" altLang="en-US" sz="1800" dirty="0"/>
        </a:p>
      </dgm:t>
    </dgm:pt>
    <dgm:pt modelId="{3410DF82-60E0-446C-B888-C642F2423BCD}" type="parTrans" cxnId="{DE51A487-AA53-44E8-9B41-AF87EB1EBC88}">
      <dgm:prSet/>
      <dgm:spPr/>
      <dgm:t>
        <a:bodyPr/>
        <a:lstStyle/>
        <a:p>
          <a:endParaRPr lang="zh-TW" altLang="en-US"/>
        </a:p>
      </dgm:t>
    </dgm:pt>
    <dgm:pt modelId="{05101E78-BEA5-4C39-9D2F-D842A6635E00}" type="sibTrans" cxnId="{DE51A487-AA53-44E8-9B41-AF87EB1EBC88}">
      <dgm:prSet/>
      <dgm:spPr/>
      <dgm:t>
        <a:bodyPr/>
        <a:lstStyle/>
        <a:p>
          <a:endParaRPr lang="zh-TW" altLang="en-US"/>
        </a:p>
      </dgm:t>
    </dgm:pt>
    <dgm:pt modelId="{5A2C2B51-6F93-42E5-B8B5-8407DCB6001D}">
      <dgm:prSet phldrT="[文字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altLang="zh-TW" sz="1600" u="sng" dirty="0" smtClean="0">
            <a:solidFill>
              <a:srgbClr val="FFC00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1600" u="sng" dirty="0" smtClean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特殊重大專案</a:t>
          </a:r>
          <a:r>
            <a:rPr lang="en-US" altLang="zh-TW" sz="1600" u="sng" dirty="0" smtClean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600" u="sng" dirty="0" smtClean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審慎評估</a:t>
          </a:r>
          <a:r>
            <a:rPr lang="en-US" altLang="zh-TW" sz="1600" u="sng" dirty="0" smtClean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</a:p>
        <a:p>
          <a:r>
            <a:rPr lang="en-US" altLang="zh-TW" sz="16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3</a:t>
          </a:r>
          <a:r>
            <a:rPr lang="zh-TW" altLang="zh-TW" sz="16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個月</a:t>
          </a:r>
          <a:r>
            <a:rPr lang="zh-TW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加班上限</a:t>
          </a:r>
          <a:r>
            <a:rPr lang="en-US" altLang="zh-TW" sz="16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240</a:t>
          </a:r>
          <a:r>
            <a:rPr lang="zh-TW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en-US" altLang="zh-TW" sz="16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zh-TW" sz="2000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</a:t>
          </a:r>
          <a:r>
            <a:rPr lang="zh-TW" altLang="en-US" sz="2000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教育部</a:t>
          </a:r>
          <a:r>
            <a:rPr lang="zh-TW" altLang="zh-TW" sz="2000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同意</a:t>
          </a:r>
          <a:endParaRPr lang="en-US" altLang="zh-TW" sz="2000" u="sng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endParaRPr lang="zh-TW" altLang="en-US" sz="1600" u="sng" dirty="0">
            <a:solidFill>
              <a:srgbClr val="FFC00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7304C7C-1709-4708-9288-6F99F37CE530}" type="parTrans" cxnId="{2F8215D7-0480-40AC-A800-3AE7BB37572A}">
      <dgm:prSet/>
      <dgm:spPr/>
      <dgm:t>
        <a:bodyPr/>
        <a:lstStyle/>
        <a:p>
          <a:endParaRPr lang="zh-TW" altLang="en-US"/>
        </a:p>
      </dgm:t>
    </dgm:pt>
    <dgm:pt modelId="{C60D8BB5-9B7D-48F5-87C6-41215AD15590}" type="sibTrans" cxnId="{2F8215D7-0480-40AC-A800-3AE7BB37572A}">
      <dgm:prSet/>
      <dgm:spPr/>
      <dgm:t>
        <a:bodyPr/>
        <a:lstStyle/>
        <a:p>
          <a:endParaRPr lang="zh-TW" altLang="en-US"/>
        </a:p>
      </dgm:t>
    </dgm:pt>
    <dgm:pt modelId="{CD36D1CB-208A-4F2C-B525-5F10902BD250}" type="pres">
      <dgm:prSet presAssocID="{76C7E211-08AE-418E-B741-CA81ACA49A1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53A9956D-665B-4278-95D4-3911A51F0139}" type="pres">
      <dgm:prSet presAssocID="{47964680-C316-4D62-B525-3F407F8694CF}" presName="hierRoot1" presStyleCnt="0">
        <dgm:presLayoutVars>
          <dgm:hierBranch val="init"/>
        </dgm:presLayoutVars>
      </dgm:prSet>
      <dgm:spPr/>
    </dgm:pt>
    <dgm:pt modelId="{0FB647C2-80C0-43FA-9D01-0C3C6446B50F}" type="pres">
      <dgm:prSet presAssocID="{47964680-C316-4D62-B525-3F407F8694CF}" presName="rootComposite1" presStyleCnt="0"/>
      <dgm:spPr/>
    </dgm:pt>
    <dgm:pt modelId="{910E7AF7-8CEF-481E-8B5B-CE2EDAE26448}" type="pres">
      <dgm:prSet presAssocID="{47964680-C316-4D62-B525-3F407F8694CF}" presName="rootText1" presStyleLbl="node0" presStyleIdx="0" presStyleCnt="1" custScaleX="168823" custScaleY="180795" custLinFactNeighborX="-402" custLinFactNeighborY="-2087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214ED27-3A7C-4C00-AC23-4411D4084924}" type="pres">
      <dgm:prSet presAssocID="{47964680-C316-4D62-B525-3F407F8694CF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DC8F69BB-9EB3-4458-87ED-A88ACE612C90}" type="pres">
      <dgm:prSet presAssocID="{47964680-C316-4D62-B525-3F407F8694CF}" presName="hierChild2" presStyleCnt="0"/>
      <dgm:spPr/>
    </dgm:pt>
    <dgm:pt modelId="{9427AAF3-077B-4EF5-85ED-2A57A723A743}" type="pres">
      <dgm:prSet presAssocID="{8C6F2F36-4335-4203-AAEF-45CF76D532BD}" presName="Name37" presStyleLbl="parChTrans1D2" presStyleIdx="0" presStyleCnt="3"/>
      <dgm:spPr/>
      <dgm:t>
        <a:bodyPr/>
        <a:lstStyle/>
        <a:p>
          <a:endParaRPr lang="zh-TW" altLang="en-US"/>
        </a:p>
      </dgm:t>
    </dgm:pt>
    <dgm:pt modelId="{C19F055A-4330-4DB2-AE8C-0F87DDE7462E}" type="pres">
      <dgm:prSet presAssocID="{B65D9945-8BA9-4D9F-BA5A-B821F10C5406}" presName="hierRoot2" presStyleCnt="0">
        <dgm:presLayoutVars>
          <dgm:hierBranch val="init"/>
        </dgm:presLayoutVars>
      </dgm:prSet>
      <dgm:spPr/>
    </dgm:pt>
    <dgm:pt modelId="{5CE6EE43-1222-44BC-91BD-8E9D27FE334A}" type="pres">
      <dgm:prSet presAssocID="{B65D9945-8BA9-4D9F-BA5A-B821F10C5406}" presName="rootComposite" presStyleCnt="0"/>
      <dgm:spPr/>
    </dgm:pt>
    <dgm:pt modelId="{7454EAE8-EC7C-4E27-A474-B4636935B2C3}" type="pres">
      <dgm:prSet presAssocID="{B65D9945-8BA9-4D9F-BA5A-B821F10C5406}" presName="rootText" presStyleLbl="node2" presStyleIdx="0" presStyleCnt="3" custScaleX="105628" custScaleY="15152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3CF9372-8442-4883-9368-C9B2654F0727}" type="pres">
      <dgm:prSet presAssocID="{B65D9945-8BA9-4D9F-BA5A-B821F10C5406}" presName="rootConnector" presStyleLbl="node2" presStyleIdx="0" presStyleCnt="3"/>
      <dgm:spPr/>
      <dgm:t>
        <a:bodyPr/>
        <a:lstStyle/>
        <a:p>
          <a:endParaRPr lang="zh-TW" altLang="en-US"/>
        </a:p>
      </dgm:t>
    </dgm:pt>
    <dgm:pt modelId="{C290F893-DE4C-41BD-BF6A-059A119E91EF}" type="pres">
      <dgm:prSet presAssocID="{B65D9945-8BA9-4D9F-BA5A-B821F10C5406}" presName="hierChild4" presStyleCnt="0"/>
      <dgm:spPr/>
    </dgm:pt>
    <dgm:pt modelId="{9EEC3442-D619-4EDF-A589-CC273DA4858D}" type="pres">
      <dgm:prSet presAssocID="{B65D9945-8BA9-4D9F-BA5A-B821F10C5406}" presName="hierChild5" presStyleCnt="0"/>
      <dgm:spPr/>
    </dgm:pt>
    <dgm:pt modelId="{7C698B17-D271-4711-B58C-F2DE958DC125}" type="pres">
      <dgm:prSet presAssocID="{3410DF82-60E0-446C-B888-C642F2423BCD}" presName="Name37" presStyleLbl="parChTrans1D2" presStyleIdx="1" presStyleCnt="3"/>
      <dgm:spPr/>
      <dgm:t>
        <a:bodyPr/>
        <a:lstStyle/>
        <a:p>
          <a:endParaRPr lang="zh-TW" altLang="en-US"/>
        </a:p>
      </dgm:t>
    </dgm:pt>
    <dgm:pt modelId="{F6841C15-5040-4B9E-B4E7-83CE22297B39}" type="pres">
      <dgm:prSet presAssocID="{67A1CBDB-F77E-4699-B2D4-024E572CAC58}" presName="hierRoot2" presStyleCnt="0">
        <dgm:presLayoutVars>
          <dgm:hierBranch val="init"/>
        </dgm:presLayoutVars>
      </dgm:prSet>
      <dgm:spPr/>
    </dgm:pt>
    <dgm:pt modelId="{A741AE44-7324-474E-BC9D-8BAEA2A4FB96}" type="pres">
      <dgm:prSet presAssocID="{67A1CBDB-F77E-4699-B2D4-024E572CAC58}" presName="rootComposite" presStyleCnt="0"/>
      <dgm:spPr/>
    </dgm:pt>
    <dgm:pt modelId="{8F5BA3F8-0F4B-4F30-A309-30664C9BD3FA}" type="pres">
      <dgm:prSet presAssocID="{67A1CBDB-F77E-4699-B2D4-024E572CAC58}" presName="rootText" presStyleLbl="node2" presStyleIdx="1" presStyleCnt="3" custScaleX="111125" custScaleY="212838" custLinFactNeighborX="-67" custLinFactNeighborY="7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CF3DBB3-1410-43D3-8F1F-6F3AD25FDB39}" type="pres">
      <dgm:prSet presAssocID="{67A1CBDB-F77E-4699-B2D4-024E572CAC58}" presName="rootConnector" presStyleLbl="node2" presStyleIdx="1" presStyleCnt="3"/>
      <dgm:spPr/>
      <dgm:t>
        <a:bodyPr/>
        <a:lstStyle/>
        <a:p>
          <a:endParaRPr lang="zh-TW" altLang="en-US"/>
        </a:p>
      </dgm:t>
    </dgm:pt>
    <dgm:pt modelId="{2BBAE5FC-4D84-455F-92DC-3DA7232B7F76}" type="pres">
      <dgm:prSet presAssocID="{67A1CBDB-F77E-4699-B2D4-024E572CAC58}" presName="hierChild4" presStyleCnt="0"/>
      <dgm:spPr/>
    </dgm:pt>
    <dgm:pt modelId="{8D2A8357-7606-42BD-872C-0F1D685F2B0C}" type="pres">
      <dgm:prSet presAssocID="{67A1CBDB-F77E-4699-B2D4-024E572CAC58}" presName="hierChild5" presStyleCnt="0"/>
      <dgm:spPr/>
    </dgm:pt>
    <dgm:pt modelId="{D0EF3EDE-BEDD-427C-B6D0-D8EFC164A1C3}" type="pres">
      <dgm:prSet presAssocID="{B7304C7C-1709-4708-9288-6F99F37CE530}" presName="Name37" presStyleLbl="parChTrans1D2" presStyleIdx="2" presStyleCnt="3"/>
      <dgm:spPr/>
      <dgm:t>
        <a:bodyPr/>
        <a:lstStyle/>
        <a:p>
          <a:endParaRPr lang="zh-TW" altLang="en-US"/>
        </a:p>
      </dgm:t>
    </dgm:pt>
    <dgm:pt modelId="{7C2C2BA7-5FA9-4F06-91C3-ECCD7C1F09A5}" type="pres">
      <dgm:prSet presAssocID="{5A2C2B51-6F93-42E5-B8B5-8407DCB6001D}" presName="hierRoot2" presStyleCnt="0">
        <dgm:presLayoutVars>
          <dgm:hierBranch val="init"/>
        </dgm:presLayoutVars>
      </dgm:prSet>
      <dgm:spPr/>
    </dgm:pt>
    <dgm:pt modelId="{602F7450-B20C-4CDC-AAF3-A51BDF793B3A}" type="pres">
      <dgm:prSet presAssocID="{5A2C2B51-6F93-42E5-B8B5-8407DCB6001D}" presName="rootComposite" presStyleCnt="0"/>
      <dgm:spPr/>
    </dgm:pt>
    <dgm:pt modelId="{BFD9A210-C144-4DA7-9D47-1520BAF5E032}" type="pres">
      <dgm:prSet presAssocID="{5A2C2B51-6F93-42E5-B8B5-8407DCB6001D}" presName="rootText" presStyleLbl="node2" presStyleIdx="2" presStyleCnt="3" custScaleX="106892" custScaleY="15714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F788C40-7A87-48D4-9057-A4FFB11F5AEC}" type="pres">
      <dgm:prSet presAssocID="{5A2C2B51-6F93-42E5-B8B5-8407DCB6001D}" presName="rootConnector" presStyleLbl="node2" presStyleIdx="2" presStyleCnt="3"/>
      <dgm:spPr/>
      <dgm:t>
        <a:bodyPr/>
        <a:lstStyle/>
        <a:p>
          <a:endParaRPr lang="zh-TW" altLang="en-US"/>
        </a:p>
      </dgm:t>
    </dgm:pt>
    <dgm:pt modelId="{5806A5C5-102E-4D16-AC33-FE2BA1F16A73}" type="pres">
      <dgm:prSet presAssocID="{5A2C2B51-6F93-42E5-B8B5-8407DCB6001D}" presName="hierChild4" presStyleCnt="0"/>
      <dgm:spPr/>
    </dgm:pt>
    <dgm:pt modelId="{73F087BD-FCCF-4AFD-8CEE-16D7DE69D1A0}" type="pres">
      <dgm:prSet presAssocID="{5A2C2B51-6F93-42E5-B8B5-8407DCB6001D}" presName="hierChild5" presStyleCnt="0"/>
      <dgm:spPr/>
    </dgm:pt>
    <dgm:pt modelId="{B2E8F5F7-EDAE-45B3-BB8A-00922E381188}" type="pres">
      <dgm:prSet presAssocID="{47964680-C316-4D62-B525-3F407F8694CF}" presName="hierChild3" presStyleCnt="0"/>
      <dgm:spPr/>
    </dgm:pt>
  </dgm:ptLst>
  <dgm:cxnLst>
    <dgm:cxn modelId="{DE51A487-AA53-44E8-9B41-AF87EB1EBC88}" srcId="{47964680-C316-4D62-B525-3F407F8694CF}" destId="{67A1CBDB-F77E-4699-B2D4-024E572CAC58}" srcOrd="1" destOrd="0" parTransId="{3410DF82-60E0-446C-B888-C642F2423BCD}" sibTransId="{05101E78-BEA5-4C39-9D2F-D842A6635E00}"/>
    <dgm:cxn modelId="{A6AAF5CF-8685-419B-AA75-62304A9C1CB1}" type="presOf" srcId="{B65D9945-8BA9-4D9F-BA5A-B821F10C5406}" destId="{7454EAE8-EC7C-4E27-A474-B4636935B2C3}" srcOrd="0" destOrd="0" presId="urn:microsoft.com/office/officeart/2005/8/layout/orgChart1"/>
    <dgm:cxn modelId="{5A705CDF-5261-449B-B910-B6468790A3CF}" type="presOf" srcId="{67A1CBDB-F77E-4699-B2D4-024E572CAC58}" destId="{ACF3DBB3-1410-43D3-8F1F-6F3AD25FDB39}" srcOrd="1" destOrd="0" presId="urn:microsoft.com/office/officeart/2005/8/layout/orgChart1"/>
    <dgm:cxn modelId="{F2807985-72AF-4803-A615-37A073DD346C}" type="presOf" srcId="{8C6F2F36-4335-4203-AAEF-45CF76D532BD}" destId="{9427AAF3-077B-4EF5-85ED-2A57A723A743}" srcOrd="0" destOrd="0" presId="urn:microsoft.com/office/officeart/2005/8/layout/orgChart1"/>
    <dgm:cxn modelId="{612E0939-69E9-4E70-93C6-1F7B87F75CEE}" type="presOf" srcId="{5A2C2B51-6F93-42E5-B8B5-8407DCB6001D}" destId="{BFD9A210-C144-4DA7-9D47-1520BAF5E032}" srcOrd="0" destOrd="0" presId="urn:microsoft.com/office/officeart/2005/8/layout/orgChart1"/>
    <dgm:cxn modelId="{21CAA781-6F8A-417B-9CA0-AF4BE1D30ECF}" type="presOf" srcId="{3410DF82-60E0-446C-B888-C642F2423BCD}" destId="{7C698B17-D271-4711-B58C-F2DE958DC125}" srcOrd="0" destOrd="0" presId="urn:microsoft.com/office/officeart/2005/8/layout/orgChart1"/>
    <dgm:cxn modelId="{CED9FABA-7698-41CD-9996-8083469274C6}" type="presOf" srcId="{47964680-C316-4D62-B525-3F407F8694CF}" destId="{910E7AF7-8CEF-481E-8B5B-CE2EDAE26448}" srcOrd="0" destOrd="0" presId="urn:microsoft.com/office/officeart/2005/8/layout/orgChart1"/>
    <dgm:cxn modelId="{720F62AB-65C8-4DF4-A6CF-F7A923821B27}" srcId="{47964680-C316-4D62-B525-3F407F8694CF}" destId="{B65D9945-8BA9-4D9F-BA5A-B821F10C5406}" srcOrd="0" destOrd="0" parTransId="{8C6F2F36-4335-4203-AAEF-45CF76D532BD}" sibTransId="{5C1A36B6-282D-405D-8AEA-1B01B56248F5}"/>
    <dgm:cxn modelId="{2F8215D7-0480-40AC-A800-3AE7BB37572A}" srcId="{47964680-C316-4D62-B525-3F407F8694CF}" destId="{5A2C2B51-6F93-42E5-B8B5-8407DCB6001D}" srcOrd="2" destOrd="0" parTransId="{B7304C7C-1709-4708-9288-6F99F37CE530}" sibTransId="{C60D8BB5-9B7D-48F5-87C6-41215AD15590}"/>
    <dgm:cxn modelId="{F5177DCF-D0DA-4668-ADAC-3CBE39349AA5}" type="presOf" srcId="{76C7E211-08AE-418E-B741-CA81ACA49A1F}" destId="{CD36D1CB-208A-4F2C-B525-5F10902BD250}" srcOrd="0" destOrd="0" presId="urn:microsoft.com/office/officeart/2005/8/layout/orgChart1"/>
    <dgm:cxn modelId="{A348B4FB-D54C-4868-AB2B-E3E3EEC6B0E7}" type="presOf" srcId="{47964680-C316-4D62-B525-3F407F8694CF}" destId="{B214ED27-3A7C-4C00-AC23-4411D4084924}" srcOrd="1" destOrd="0" presId="urn:microsoft.com/office/officeart/2005/8/layout/orgChart1"/>
    <dgm:cxn modelId="{35031382-E401-4082-BCC3-6EAAB8C4C4A6}" type="presOf" srcId="{B7304C7C-1709-4708-9288-6F99F37CE530}" destId="{D0EF3EDE-BEDD-427C-B6D0-D8EFC164A1C3}" srcOrd="0" destOrd="0" presId="urn:microsoft.com/office/officeart/2005/8/layout/orgChart1"/>
    <dgm:cxn modelId="{0F205532-1DAC-408F-866F-90B7E18C5E2A}" type="presOf" srcId="{67A1CBDB-F77E-4699-B2D4-024E572CAC58}" destId="{8F5BA3F8-0F4B-4F30-A309-30664C9BD3FA}" srcOrd="0" destOrd="0" presId="urn:microsoft.com/office/officeart/2005/8/layout/orgChart1"/>
    <dgm:cxn modelId="{48519253-3F76-465D-A9F6-7DA7F7603941}" type="presOf" srcId="{B65D9945-8BA9-4D9F-BA5A-B821F10C5406}" destId="{B3CF9372-8442-4883-9368-C9B2654F0727}" srcOrd="1" destOrd="0" presId="urn:microsoft.com/office/officeart/2005/8/layout/orgChart1"/>
    <dgm:cxn modelId="{D0D5A1F3-3460-4A21-91ED-E3661F78B36A}" type="presOf" srcId="{5A2C2B51-6F93-42E5-B8B5-8407DCB6001D}" destId="{EF788C40-7A87-48D4-9057-A4FFB11F5AEC}" srcOrd="1" destOrd="0" presId="urn:microsoft.com/office/officeart/2005/8/layout/orgChart1"/>
    <dgm:cxn modelId="{39BA9369-33F2-4FD4-BBBD-013EB55FDCEE}" srcId="{76C7E211-08AE-418E-B741-CA81ACA49A1F}" destId="{47964680-C316-4D62-B525-3F407F8694CF}" srcOrd="0" destOrd="0" parTransId="{8328BE09-E602-45EC-BBDB-1471B7906229}" sibTransId="{F4FB1BBF-7338-4D1D-AA55-758891DBC092}"/>
    <dgm:cxn modelId="{B1897438-2609-4F3A-A5B5-CF767CE90128}" type="presParOf" srcId="{CD36D1CB-208A-4F2C-B525-5F10902BD250}" destId="{53A9956D-665B-4278-95D4-3911A51F0139}" srcOrd="0" destOrd="0" presId="urn:microsoft.com/office/officeart/2005/8/layout/orgChart1"/>
    <dgm:cxn modelId="{9866A60B-5650-4013-9006-005068EAF31C}" type="presParOf" srcId="{53A9956D-665B-4278-95D4-3911A51F0139}" destId="{0FB647C2-80C0-43FA-9D01-0C3C6446B50F}" srcOrd="0" destOrd="0" presId="urn:microsoft.com/office/officeart/2005/8/layout/orgChart1"/>
    <dgm:cxn modelId="{5232D0C1-67B3-4946-BD60-520F7116459B}" type="presParOf" srcId="{0FB647C2-80C0-43FA-9D01-0C3C6446B50F}" destId="{910E7AF7-8CEF-481E-8B5B-CE2EDAE26448}" srcOrd="0" destOrd="0" presId="urn:microsoft.com/office/officeart/2005/8/layout/orgChart1"/>
    <dgm:cxn modelId="{39E6D028-2E19-4098-8BFE-897180A450D8}" type="presParOf" srcId="{0FB647C2-80C0-43FA-9D01-0C3C6446B50F}" destId="{B214ED27-3A7C-4C00-AC23-4411D4084924}" srcOrd="1" destOrd="0" presId="urn:microsoft.com/office/officeart/2005/8/layout/orgChart1"/>
    <dgm:cxn modelId="{F75AD0D6-56A2-460F-A42D-2BF46ADA9AEC}" type="presParOf" srcId="{53A9956D-665B-4278-95D4-3911A51F0139}" destId="{DC8F69BB-9EB3-4458-87ED-A88ACE612C90}" srcOrd="1" destOrd="0" presId="urn:microsoft.com/office/officeart/2005/8/layout/orgChart1"/>
    <dgm:cxn modelId="{D155EB20-A090-41BF-A9BD-76C4B4E58BD1}" type="presParOf" srcId="{DC8F69BB-9EB3-4458-87ED-A88ACE612C90}" destId="{9427AAF3-077B-4EF5-85ED-2A57A723A743}" srcOrd="0" destOrd="0" presId="urn:microsoft.com/office/officeart/2005/8/layout/orgChart1"/>
    <dgm:cxn modelId="{3BB72BFD-2478-4CD9-AF61-3BA1BDE30665}" type="presParOf" srcId="{DC8F69BB-9EB3-4458-87ED-A88ACE612C90}" destId="{C19F055A-4330-4DB2-AE8C-0F87DDE7462E}" srcOrd="1" destOrd="0" presId="urn:microsoft.com/office/officeart/2005/8/layout/orgChart1"/>
    <dgm:cxn modelId="{39F7D12D-BE0A-47F5-9EF7-09FD84C3BB2A}" type="presParOf" srcId="{C19F055A-4330-4DB2-AE8C-0F87DDE7462E}" destId="{5CE6EE43-1222-44BC-91BD-8E9D27FE334A}" srcOrd="0" destOrd="0" presId="urn:microsoft.com/office/officeart/2005/8/layout/orgChart1"/>
    <dgm:cxn modelId="{3B65C509-5307-45DC-8C0D-988B608103E8}" type="presParOf" srcId="{5CE6EE43-1222-44BC-91BD-8E9D27FE334A}" destId="{7454EAE8-EC7C-4E27-A474-B4636935B2C3}" srcOrd="0" destOrd="0" presId="urn:microsoft.com/office/officeart/2005/8/layout/orgChart1"/>
    <dgm:cxn modelId="{30482DAD-4DF0-43A6-A03C-93270384C935}" type="presParOf" srcId="{5CE6EE43-1222-44BC-91BD-8E9D27FE334A}" destId="{B3CF9372-8442-4883-9368-C9B2654F0727}" srcOrd="1" destOrd="0" presId="urn:microsoft.com/office/officeart/2005/8/layout/orgChart1"/>
    <dgm:cxn modelId="{FB0743A5-60E5-483E-8BA8-7F5CE6388ECC}" type="presParOf" srcId="{C19F055A-4330-4DB2-AE8C-0F87DDE7462E}" destId="{C290F893-DE4C-41BD-BF6A-059A119E91EF}" srcOrd="1" destOrd="0" presId="urn:microsoft.com/office/officeart/2005/8/layout/orgChart1"/>
    <dgm:cxn modelId="{EC9E364D-3999-437F-85C8-DCC7FD747609}" type="presParOf" srcId="{C19F055A-4330-4DB2-AE8C-0F87DDE7462E}" destId="{9EEC3442-D619-4EDF-A589-CC273DA4858D}" srcOrd="2" destOrd="0" presId="urn:microsoft.com/office/officeart/2005/8/layout/orgChart1"/>
    <dgm:cxn modelId="{34F177CC-B9E7-4113-8392-672173B04F96}" type="presParOf" srcId="{DC8F69BB-9EB3-4458-87ED-A88ACE612C90}" destId="{7C698B17-D271-4711-B58C-F2DE958DC125}" srcOrd="2" destOrd="0" presId="urn:microsoft.com/office/officeart/2005/8/layout/orgChart1"/>
    <dgm:cxn modelId="{0BFB2975-25B7-443D-82AC-650B05F6B9ED}" type="presParOf" srcId="{DC8F69BB-9EB3-4458-87ED-A88ACE612C90}" destId="{F6841C15-5040-4B9E-B4E7-83CE22297B39}" srcOrd="3" destOrd="0" presId="urn:microsoft.com/office/officeart/2005/8/layout/orgChart1"/>
    <dgm:cxn modelId="{51E282F5-9960-4127-A582-3AFD36173D8B}" type="presParOf" srcId="{F6841C15-5040-4B9E-B4E7-83CE22297B39}" destId="{A741AE44-7324-474E-BC9D-8BAEA2A4FB96}" srcOrd="0" destOrd="0" presId="urn:microsoft.com/office/officeart/2005/8/layout/orgChart1"/>
    <dgm:cxn modelId="{D22C7D3C-40EF-492F-BBC3-C456EAC2AF48}" type="presParOf" srcId="{A741AE44-7324-474E-BC9D-8BAEA2A4FB96}" destId="{8F5BA3F8-0F4B-4F30-A309-30664C9BD3FA}" srcOrd="0" destOrd="0" presId="urn:microsoft.com/office/officeart/2005/8/layout/orgChart1"/>
    <dgm:cxn modelId="{3D7D5618-6ADF-42AB-AFAA-855FBB526361}" type="presParOf" srcId="{A741AE44-7324-474E-BC9D-8BAEA2A4FB96}" destId="{ACF3DBB3-1410-43D3-8F1F-6F3AD25FDB39}" srcOrd="1" destOrd="0" presId="urn:microsoft.com/office/officeart/2005/8/layout/orgChart1"/>
    <dgm:cxn modelId="{7A4FB96E-52F0-4738-ACEB-89258555A956}" type="presParOf" srcId="{F6841C15-5040-4B9E-B4E7-83CE22297B39}" destId="{2BBAE5FC-4D84-455F-92DC-3DA7232B7F76}" srcOrd="1" destOrd="0" presId="urn:microsoft.com/office/officeart/2005/8/layout/orgChart1"/>
    <dgm:cxn modelId="{7C5AA68D-6942-4A25-A3E9-248FA843A8C0}" type="presParOf" srcId="{F6841C15-5040-4B9E-B4E7-83CE22297B39}" destId="{8D2A8357-7606-42BD-872C-0F1D685F2B0C}" srcOrd="2" destOrd="0" presId="urn:microsoft.com/office/officeart/2005/8/layout/orgChart1"/>
    <dgm:cxn modelId="{280BA913-DBEC-4A17-934B-AF70F7865FA2}" type="presParOf" srcId="{DC8F69BB-9EB3-4458-87ED-A88ACE612C90}" destId="{D0EF3EDE-BEDD-427C-B6D0-D8EFC164A1C3}" srcOrd="4" destOrd="0" presId="urn:microsoft.com/office/officeart/2005/8/layout/orgChart1"/>
    <dgm:cxn modelId="{ABF2FB66-AE86-4257-993E-CA57E14E74C5}" type="presParOf" srcId="{DC8F69BB-9EB3-4458-87ED-A88ACE612C90}" destId="{7C2C2BA7-5FA9-4F06-91C3-ECCD7C1F09A5}" srcOrd="5" destOrd="0" presId="urn:microsoft.com/office/officeart/2005/8/layout/orgChart1"/>
    <dgm:cxn modelId="{14C4B402-5F51-4FD9-A5C4-FA81E7772FC8}" type="presParOf" srcId="{7C2C2BA7-5FA9-4F06-91C3-ECCD7C1F09A5}" destId="{602F7450-B20C-4CDC-AAF3-A51BDF793B3A}" srcOrd="0" destOrd="0" presId="urn:microsoft.com/office/officeart/2005/8/layout/orgChart1"/>
    <dgm:cxn modelId="{2B7C8486-367C-40AB-917B-485DDC66F8B3}" type="presParOf" srcId="{602F7450-B20C-4CDC-AAF3-A51BDF793B3A}" destId="{BFD9A210-C144-4DA7-9D47-1520BAF5E032}" srcOrd="0" destOrd="0" presId="urn:microsoft.com/office/officeart/2005/8/layout/orgChart1"/>
    <dgm:cxn modelId="{993071D1-482A-4974-A776-F88E4F1CF463}" type="presParOf" srcId="{602F7450-B20C-4CDC-AAF3-A51BDF793B3A}" destId="{EF788C40-7A87-48D4-9057-A4FFB11F5AEC}" srcOrd="1" destOrd="0" presId="urn:microsoft.com/office/officeart/2005/8/layout/orgChart1"/>
    <dgm:cxn modelId="{7DE87ADA-EF21-4555-9B4A-C07DE571814D}" type="presParOf" srcId="{7C2C2BA7-5FA9-4F06-91C3-ECCD7C1F09A5}" destId="{5806A5C5-102E-4D16-AC33-FE2BA1F16A73}" srcOrd="1" destOrd="0" presId="urn:microsoft.com/office/officeart/2005/8/layout/orgChart1"/>
    <dgm:cxn modelId="{DFC4E525-5A60-4F31-BE8A-EF9E0523BCB5}" type="presParOf" srcId="{7C2C2BA7-5FA9-4F06-91C3-ECCD7C1F09A5}" destId="{73F087BD-FCCF-4AFD-8CEE-16D7DE69D1A0}" srcOrd="2" destOrd="0" presId="urn:microsoft.com/office/officeart/2005/8/layout/orgChart1"/>
    <dgm:cxn modelId="{F821C93B-CF5C-4FD4-B267-E92924DF79E9}" type="presParOf" srcId="{53A9956D-665B-4278-95D4-3911A51F0139}" destId="{B2E8F5F7-EDAE-45B3-BB8A-00922E38118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911F1B-7AA0-4723-99CE-BC30B7C20C38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987B90DF-DABB-49A7-A616-9A0EF472D33F}">
      <dgm:prSet phldrT="[文字]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>
        <a:solidFill>
          <a:srgbClr val="0070C0"/>
        </a:solidFill>
      </dgm:spPr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辦理季節性週期性業務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15509B0-06E2-48BE-AC08-67C0CCDA7B20}" type="parTrans" cxnId="{D509F5F3-BC28-4C5C-86C9-085DEF66AFA1}">
      <dgm:prSet/>
      <dgm:spPr/>
      <dgm:t>
        <a:bodyPr/>
        <a:lstStyle/>
        <a:p>
          <a:endParaRPr lang="zh-TW" altLang="en-US"/>
        </a:p>
      </dgm:t>
    </dgm:pt>
    <dgm:pt modelId="{BD75E636-10BF-43A9-94EA-1F903EB0C2FE}" type="sibTrans" cxnId="{D509F5F3-BC28-4C5C-86C9-085DEF66AFA1}">
      <dgm:prSet/>
      <dgm:spPr/>
      <dgm:t>
        <a:bodyPr/>
        <a:lstStyle/>
        <a:p>
          <a:endParaRPr lang="zh-TW" altLang="en-US"/>
        </a:p>
      </dgm:t>
    </dgm:pt>
    <dgm:pt modelId="{3E3954ED-8B06-4F98-9AF6-B312DD458C70}">
      <dgm:prSet phldrT="[文字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rgbClr val="6496D2"/>
        </a:solidFill>
      </dgm:spPr>
      <dgm:t>
        <a:bodyPr/>
        <a:lstStyle/>
        <a:p>
          <a:pPr algn="ctr">
            <a:lnSpc>
              <a:spcPct val="90000"/>
            </a:lnSpc>
          </a:pPr>
          <a:endParaRPr lang="en-US" altLang="zh-TW" sz="26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algn="ctr">
            <a:lnSpc>
              <a:spcPct val="90000"/>
            </a:lnSpc>
          </a:pPr>
          <a:r>
            <a:rPr lang="zh-TW" altLang="en-US" sz="2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 加班時數累計</a:t>
          </a:r>
          <a:r>
            <a:rPr lang="zh-TW" altLang="en-US" sz="26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逾</a:t>
          </a:r>
          <a:r>
            <a:rPr lang="en-US" altLang="en-US" sz="26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60</a:t>
          </a:r>
          <a:r>
            <a:rPr lang="zh-TW" altLang="en-US" sz="2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小時，   </a:t>
          </a:r>
          <a:r>
            <a:rPr lang="zh-TW" altLang="en-US" sz="2600" b="1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事前</a:t>
          </a:r>
          <a:r>
            <a:rPr lang="zh-TW" altLang="en-US" sz="2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經教育部同意</a:t>
          </a:r>
          <a:endParaRPr lang="en-US" altLang="zh-TW" sz="26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algn="ctr">
            <a:lnSpc>
              <a:spcPct val="90000"/>
            </a:lnSpc>
          </a:pPr>
          <a:r>
            <a:rPr lang="en-US" altLang="zh-TW" sz="2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2</a:t>
          </a:r>
          <a:r>
            <a:rPr lang="zh-TW" altLang="zh-TW" sz="26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個月為限（必要時得再延長１個月）</a:t>
          </a:r>
          <a:endParaRPr lang="en-US" altLang="zh-TW" sz="26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algn="ctr">
            <a:lnSpc>
              <a:spcPct val="90000"/>
            </a:lnSpc>
          </a:pPr>
          <a:endParaRPr lang="zh-TW" altLang="en-US" sz="2900" dirty="0"/>
        </a:p>
      </dgm:t>
    </dgm:pt>
    <dgm:pt modelId="{CB194F39-8B48-4179-B6A4-5495154DD32D}" type="parTrans" cxnId="{0A81B7C2-50FF-4EA5-BA83-07BA9CEEBDD7}">
      <dgm:prSet/>
      <dgm:spPr/>
      <dgm:t>
        <a:bodyPr/>
        <a:lstStyle/>
        <a:p>
          <a:endParaRPr lang="zh-TW" altLang="en-US"/>
        </a:p>
      </dgm:t>
    </dgm:pt>
    <dgm:pt modelId="{542C1A84-677C-4216-8CCE-70B01E18E0E9}" type="sibTrans" cxnId="{0A81B7C2-50FF-4EA5-BA83-07BA9CEEBDD7}">
      <dgm:prSet/>
      <dgm:spPr/>
      <dgm:t>
        <a:bodyPr/>
        <a:lstStyle/>
        <a:p>
          <a:endParaRPr lang="zh-TW" altLang="en-US"/>
        </a:p>
      </dgm:t>
    </dgm:pt>
    <dgm:pt modelId="{91300B1A-8AED-493D-9CEB-B86AAB105410}">
      <dgm:prSet phldrT="[文字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rgbClr val="6496D2"/>
        </a:solidFill>
      </dgm:spPr>
      <dgm:t>
        <a:bodyPr/>
        <a:lstStyle/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每日上限</a:t>
          </a:r>
          <a:r>
            <a:rPr lang="en-US" altLang="zh-TW" sz="2800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12</a:t>
          </a:r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en-US" altLang="zh-TW" sz="28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每月上限</a:t>
          </a:r>
          <a:r>
            <a:rPr lang="en-US" altLang="zh-TW" sz="2800" u="sng" dirty="0" smtClean="0">
              <a:latin typeface="標楷體" panose="03000509000000000000" pitchFamily="65" charset="-120"/>
              <a:ea typeface="標楷體" panose="03000509000000000000" pitchFamily="65" charset="-120"/>
            </a:rPr>
            <a:t>80</a:t>
          </a:r>
          <a:r>
            <a:rPr lang="zh-TW" altLang="en-US" sz="28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zh-TW" altLang="en-US" sz="2800" dirty="0"/>
        </a:p>
      </dgm:t>
    </dgm:pt>
    <dgm:pt modelId="{E9F0695C-3D25-4D35-8452-20C1C5553A9C}" type="sibTrans" cxnId="{28FE30E8-0297-4F48-B5CD-B5AEFDF5A6F4}">
      <dgm:prSet/>
      <dgm:spPr/>
      <dgm:t>
        <a:bodyPr/>
        <a:lstStyle/>
        <a:p>
          <a:endParaRPr lang="zh-TW" altLang="en-US"/>
        </a:p>
      </dgm:t>
    </dgm:pt>
    <dgm:pt modelId="{5C29C1F0-2EA1-463E-9212-D944AE442C73}" type="parTrans" cxnId="{28FE30E8-0297-4F48-B5CD-B5AEFDF5A6F4}">
      <dgm:prSet/>
      <dgm:spPr/>
      <dgm:t>
        <a:bodyPr/>
        <a:lstStyle/>
        <a:p>
          <a:endParaRPr lang="zh-TW" altLang="en-US"/>
        </a:p>
      </dgm:t>
    </dgm:pt>
    <dgm:pt modelId="{99BE25E5-5F34-4B0B-8517-CE6DC47A2E8D}" type="pres">
      <dgm:prSet presAssocID="{91911F1B-7AA0-4723-99CE-BC30B7C20C3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E3B84D4A-37BC-4294-878F-0FA41C0832A6}" type="pres">
      <dgm:prSet presAssocID="{987B90DF-DABB-49A7-A616-9A0EF472D33F}" presName="hierRoot1" presStyleCnt="0">
        <dgm:presLayoutVars>
          <dgm:hierBranch val="init"/>
        </dgm:presLayoutVars>
      </dgm:prSet>
      <dgm:spPr/>
    </dgm:pt>
    <dgm:pt modelId="{BC3B426D-EA7D-4995-8ACE-738FB4DCA076}" type="pres">
      <dgm:prSet presAssocID="{987B90DF-DABB-49A7-A616-9A0EF472D33F}" presName="rootComposite1" presStyleCnt="0"/>
      <dgm:spPr/>
    </dgm:pt>
    <dgm:pt modelId="{A3F3A1C7-5D7F-42A8-A8C3-A226ED950D54}" type="pres">
      <dgm:prSet presAssocID="{987B90DF-DABB-49A7-A616-9A0EF472D33F}" presName="rootText1" presStyleLbl="node0" presStyleIdx="0" presStyleCnt="1" custScaleX="8430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4480823-5165-45F5-BA21-00B04610249F}" type="pres">
      <dgm:prSet presAssocID="{987B90DF-DABB-49A7-A616-9A0EF472D33F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703E2B5A-7CAC-43AF-9398-ECF559529FA5}" type="pres">
      <dgm:prSet presAssocID="{987B90DF-DABB-49A7-A616-9A0EF472D33F}" presName="hierChild2" presStyleCnt="0"/>
      <dgm:spPr/>
    </dgm:pt>
    <dgm:pt modelId="{64731EE2-8068-46A4-85DB-A7DEB435BE7A}" type="pres">
      <dgm:prSet presAssocID="{5C29C1F0-2EA1-463E-9212-D944AE442C73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E959C220-C2CF-4F44-806C-F1C6C9CCD575}" type="pres">
      <dgm:prSet presAssocID="{91300B1A-8AED-493D-9CEB-B86AAB105410}" presName="hierRoot2" presStyleCnt="0">
        <dgm:presLayoutVars>
          <dgm:hierBranch val="init"/>
        </dgm:presLayoutVars>
      </dgm:prSet>
      <dgm:spPr/>
    </dgm:pt>
    <dgm:pt modelId="{8F5A4FC3-BD2F-4F6B-92BA-C8A5C705520D}" type="pres">
      <dgm:prSet presAssocID="{91300B1A-8AED-493D-9CEB-B86AAB105410}" presName="rootComposite" presStyleCnt="0"/>
      <dgm:spPr/>
    </dgm:pt>
    <dgm:pt modelId="{187CF02C-4B38-4BA7-8BEB-6DAA095F5340}" type="pres">
      <dgm:prSet presAssocID="{91300B1A-8AED-493D-9CEB-B86AAB105410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AB8AF9F-1934-4ACC-8375-C44FAAEDD639}" type="pres">
      <dgm:prSet presAssocID="{91300B1A-8AED-493D-9CEB-B86AAB105410}" presName="rootConnector" presStyleLbl="node2" presStyleIdx="0" presStyleCnt="2"/>
      <dgm:spPr/>
      <dgm:t>
        <a:bodyPr/>
        <a:lstStyle/>
        <a:p>
          <a:endParaRPr lang="zh-TW" altLang="en-US"/>
        </a:p>
      </dgm:t>
    </dgm:pt>
    <dgm:pt modelId="{80DCC4CA-53ED-4726-96F4-FC2DB1E29E04}" type="pres">
      <dgm:prSet presAssocID="{91300B1A-8AED-493D-9CEB-B86AAB105410}" presName="hierChild4" presStyleCnt="0"/>
      <dgm:spPr/>
    </dgm:pt>
    <dgm:pt modelId="{1C73D776-B7BB-44F6-82FA-18C747D9DCE4}" type="pres">
      <dgm:prSet presAssocID="{91300B1A-8AED-493D-9CEB-B86AAB105410}" presName="hierChild5" presStyleCnt="0"/>
      <dgm:spPr/>
    </dgm:pt>
    <dgm:pt modelId="{EBD11903-F643-4FC9-8714-DEC6301EC755}" type="pres">
      <dgm:prSet presAssocID="{CB194F39-8B48-4179-B6A4-5495154DD32D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452E585D-948F-4F9D-B8BC-DB69A52EA2AA}" type="pres">
      <dgm:prSet presAssocID="{3E3954ED-8B06-4F98-9AF6-B312DD458C70}" presName="hierRoot2" presStyleCnt="0">
        <dgm:presLayoutVars>
          <dgm:hierBranch val="init"/>
        </dgm:presLayoutVars>
      </dgm:prSet>
      <dgm:spPr/>
    </dgm:pt>
    <dgm:pt modelId="{24326D42-8BE7-40ED-A567-6131479C31D3}" type="pres">
      <dgm:prSet presAssocID="{3E3954ED-8B06-4F98-9AF6-B312DD458C70}" presName="rootComposite" presStyleCnt="0"/>
      <dgm:spPr/>
    </dgm:pt>
    <dgm:pt modelId="{A6B41118-9E4D-466F-BC6A-263122B8C5ED}" type="pres">
      <dgm:prSet presAssocID="{3E3954ED-8B06-4F98-9AF6-B312DD458C70}" presName="rootText" presStyleLbl="node2" presStyleIdx="1" presStyleCnt="2" custScaleX="106106" custScaleY="100605" custLinFactNeighborX="203" custLinFactNeighborY="19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C11FDE6-89DA-4F54-86F1-0618A31EFF54}" type="pres">
      <dgm:prSet presAssocID="{3E3954ED-8B06-4F98-9AF6-B312DD458C70}" presName="rootConnector" presStyleLbl="node2" presStyleIdx="1" presStyleCnt="2"/>
      <dgm:spPr/>
      <dgm:t>
        <a:bodyPr/>
        <a:lstStyle/>
        <a:p>
          <a:endParaRPr lang="zh-TW" altLang="en-US"/>
        </a:p>
      </dgm:t>
    </dgm:pt>
    <dgm:pt modelId="{85DDA38F-729A-4C29-81EF-14DB2D144F83}" type="pres">
      <dgm:prSet presAssocID="{3E3954ED-8B06-4F98-9AF6-B312DD458C70}" presName="hierChild4" presStyleCnt="0"/>
      <dgm:spPr/>
    </dgm:pt>
    <dgm:pt modelId="{76A46827-76C1-491B-888A-35F843EEFFBC}" type="pres">
      <dgm:prSet presAssocID="{3E3954ED-8B06-4F98-9AF6-B312DD458C70}" presName="hierChild5" presStyleCnt="0"/>
      <dgm:spPr/>
    </dgm:pt>
    <dgm:pt modelId="{2C875341-AFBC-4E55-A51A-B71D43E96A17}" type="pres">
      <dgm:prSet presAssocID="{987B90DF-DABB-49A7-A616-9A0EF472D33F}" presName="hierChild3" presStyleCnt="0"/>
      <dgm:spPr/>
    </dgm:pt>
  </dgm:ptLst>
  <dgm:cxnLst>
    <dgm:cxn modelId="{AE169690-B7D3-4470-B500-DDA19A3F78F9}" type="presOf" srcId="{91911F1B-7AA0-4723-99CE-BC30B7C20C38}" destId="{99BE25E5-5F34-4B0B-8517-CE6DC47A2E8D}" srcOrd="0" destOrd="0" presId="urn:microsoft.com/office/officeart/2005/8/layout/orgChart1"/>
    <dgm:cxn modelId="{0A81B7C2-50FF-4EA5-BA83-07BA9CEEBDD7}" srcId="{987B90DF-DABB-49A7-A616-9A0EF472D33F}" destId="{3E3954ED-8B06-4F98-9AF6-B312DD458C70}" srcOrd="1" destOrd="0" parTransId="{CB194F39-8B48-4179-B6A4-5495154DD32D}" sibTransId="{542C1A84-677C-4216-8CCE-70B01E18E0E9}"/>
    <dgm:cxn modelId="{F2AEE41B-2891-41DC-BC33-EF8778A99F53}" type="presOf" srcId="{3E3954ED-8B06-4F98-9AF6-B312DD458C70}" destId="{9C11FDE6-89DA-4F54-86F1-0618A31EFF54}" srcOrd="1" destOrd="0" presId="urn:microsoft.com/office/officeart/2005/8/layout/orgChart1"/>
    <dgm:cxn modelId="{28FE30E8-0297-4F48-B5CD-B5AEFDF5A6F4}" srcId="{987B90DF-DABB-49A7-A616-9A0EF472D33F}" destId="{91300B1A-8AED-493D-9CEB-B86AAB105410}" srcOrd="0" destOrd="0" parTransId="{5C29C1F0-2EA1-463E-9212-D944AE442C73}" sibTransId="{E9F0695C-3D25-4D35-8452-20C1C5553A9C}"/>
    <dgm:cxn modelId="{8BE852C2-7477-46FF-BD6E-9A2E12510EDB}" type="presOf" srcId="{987B90DF-DABB-49A7-A616-9A0EF472D33F}" destId="{A3F3A1C7-5D7F-42A8-A8C3-A226ED950D54}" srcOrd="0" destOrd="0" presId="urn:microsoft.com/office/officeart/2005/8/layout/orgChart1"/>
    <dgm:cxn modelId="{11826203-B3E5-478D-B391-9D549D0CC7F0}" type="presOf" srcId="{3E3954ED-8B06-4F98-9AF6-B312DD458C70}" destId="{A6B41118-9E4D-466F-BC6A-263122B8C5ED}" srcOrd="0" destOrd="0" presId="urn:microsoft.com/office/officeart/2005/8/layout/orgChart1"/>
    <dgm:cxn modelId="{75C2BE56-ADEF-4330-9268-1385653F8651}" type="presOf" srcId="{CB194F39-8B48-4179-B6A4-5495154DD32D}" destId="{EBD11903-F643-4FC9-8714-DEC6301EC755}" srcOrd="0" destOrd="0" presId="urn:microsoft.com/office/officeart/2005/8/layout/orgChart1"/>
    <dgm:cxn modelId="{D509F5F3-BC28-4C5C-86C9-085DEF66AFA1}" srcId="{91911F1B-7AA0-4723-99CE-BC30B7C20C38}" destId="{987B90DF-DABB-49A7-A616-9A0EF472D33F}" srcOrd="0" destOrd="0" parTransId="{415509B0-06E2-48BE-AC08-67C0CCDA7B20}" sibTransId="{BD75E636-10BF-43A9-94EA-1F903EB0C2FE}"/>
    <dgm:cxn modelId="{8AAB98E7-973D-41B2-9E90-2C9172560524}" type="presOf" srcId="{91300B1A-8AED-493D-9CEB-B86AAB105410}" destId="{187CF02C-4B38-4BA7-8BEB-6DAA095F5340}" srcOrd="0" destOrd="0" presId="urn:microsoft.com/office/officeart/2005/8/layout/orgChart1"/>
    <dgm:cxn modelId="{7E89BFB5-9755-4EDE-9BB3-9B91DCC99DBA}" type="presOf" srcId="{987B90DF-DABB-49A7-A616-9A0EF472D33F}" destId="{04480823-5165-45F5-BA21-00B04610249F}" srcOrd="1" destOrd="0" presId="urn:microsoft.com/office/officeart/2005/8/layout/orgChart1"/>
    <dgm:cxn modelId="{2C4FE7BC-0625-453C-9E31-9B6D52E8CA3F}" type="presOf" srcId="{5C29C1F0-2EA1-463E-9212-D944AE442C73}" destId="{64731EE2-8068-46A4-85DB-A7DEB435BE7A}" srcOrd="0" destOrd="0" presId="urn:microsoft.com/office/officeart/2005/8/layout/orgChart1"/>
    <dgm:cxn modelId="{C62E461C-03D6-4025-884C-C89257463C91}" type="presOf" srcId="{91300B1A-8AED-493D-9CEB-B86AAB105410}" destId="{5AB8AF9F-1934-4ACC-8375-C44FAAEDD639}" srcOrd="1" destOrd="0" presId="urn:microsoft.com/office/officeart/2005/8/layout/orgChart1"/>
    <dgm:cxn modelId="{EE0948CF-B97C-441A-BB3C-AF0E8B2AF3CE}" type="presParOf" srcId="{99BE25E5-5F34-4B0B-8517-CE6DC47A2E8D}" destId="{E3B84D4A-37BC-4294-878F-0FA41C0832A6}" srcOrd="0" destOrd="0" presId="urn:microsoft.com/office/officeart/2005/8/layout/orgChart1"/>
    <dgm:cxn modelId="{853EDEC1-F4FB-46A3-A33F-F29849981595}" type="presParOf" srcId="{E3B84D4A-37BC-4294-878F-0FA41C0832A6}" destId="{BC3B426D-EA7D-4995-8ACE-738FB4DCA076}" srcOrd="0" destOrd="0" presId="urn:microsoft.com/office/officeart/2005/8/layout/orgChart1"/>
    <dgm:cxn modelId="{409767C1-8221-4CDB-864F-1BD6FFCA25A2}" type="presParOf" srcId="{BC3B426D-EA7D-4995-8ACE-738FB4DCA076}" destId="{A3F3A1C7-5D7F-42A8-A8C3-A226ED950D54}" srcOrd="0" destOrd="0" presId="urn:microsoft.com/office/officeart/2005/8/layout/orgChart1"/>
    <dgm:cxn modelId="{FB09EB7D-7230-482D-95C6-082046DC66C2}" type="presParOf" srcId="{BC3B426D-EA7D-4995-8ACE-738FB4DCA076}" destId="{04480823-5165-45F5-BA21-00B04610249F}" srcOrd="1" destOrd="0" presId="urn:microsoft.com/office/officeart/2005/8/layout/orgChart1"/>
    <dgm:cxn modelId="{CA7F1787-F556-4B17-AEA2-C2666251EA02}" type="presParOf" srcId="{E3B84D4A-37BC-4294-878F-0FA41C0832A6}" destId="{703E2B5A-7CAC-43AF-9398-ECF559529FA5}" srcOrd="1" destOrd="0" presId="urn:microsoft.com/office/officeart/2005/8/layout/orgChart1"/>
    <dgm:cxn modelId="{D512ADF4-8570-4F20-947A-7200B5115594}" type="presParOf" srcId="{703E2B5A-7CAC-43AF-9398-ECF559529FA5}" destId="{64731EE2-8068-46A4-85DB-A7DEB435BE7A}" srcOrd="0" destOrd="0" presId="urn:microsoft.com/office/officeart/2005/8/layout/orgChart1"/>
    <dgm:cxn modelId="{D1B1F759-7395-4CCE-97A8-370C7051797B}" type="presParOf" srcId="{703E2B5A-7CAC-43AF-9398-ECF559529FA5}" destId="{E959C220-C2CF-4F44-806C-F1C6C9CCD575}" srcOrd="1" destOrd="0" presId="urn:microsoft.com/office/officeart/2005/8/layout/orgChart1"/>
    <dgm:cxn modelId="{B1C62815-57D8-480B-B102-C0B232C9FE83}" type="presParOf" srcId="{E959C220-C2CF-4F44-806C-F1C6C9CCD575}" destId="{8F5A4FC3-BD2F-4F6B-92BA-C8A5C705520D}" srcOrd="0" destOrd="0" presId="urn:microsoft.com/office/officeart/2005/8/layout/orgChart1"/>
    <dgm:cxn modelId="{A87EA851-7D65-4301-B3A8-9788081C1CC8}" type="presParOf" srcId="{8F5A4FC3-BD2F-4F6B-92BA-C8A5C705520D}" destId="{187CF02C-4B38-4BA7-8BEB-6DAA095F5340}" srcOrd="0" destOrd="0" presId="urn:microsoft.com/office/officeart/2005/8/layout/orgChart1"/>
    <dgm:cxn modelId="{F68C88AE-48EA-41DE-90E6-F51F87D169C7}" type="presParOf" srcId="{8F5A4FC3-BD2F-4F6B-92BA-C8A5C705520D}" destId="{5AB8AF9F-1934-4ACC-8375-C44FAAEDD639}" srcOrd="1" destOrd="0" presId="urn:microsoft.com/office/officeart/2005/8/layout/orgChart1"/>
    <dgm:cxn modelId="{34FD7EE0-B67D-47D8-9E7F-98CBC5F29FCC}" type="presParOf" srcId="{E959C220-C2CF-4F44-806C-F1C6C9CCD575}" destId="{80DCC4CA-53ED-4726-96F4-FC2DB1E29E04}" srcOrd="1" destOrd="0" presId="urn:microsoft.com/office/officeart/2005/8/layout/orgChart1"/>
    <dgm:cxn modelId="{A4B52400-F452-4823-9871-E9D25A7CE1AD}" type="presParOf" srcId="{E959C220-C2CF-4F44-806C-F1C6C9CCD575}" destId="{1C73D776-B7BB-44F6-82FA-18C747D9DCE4}" srcOrd="2" destOrd="0" presId="urn:microsoft.com/office/officeart/2005/8/layout/orgChart1"/>
    <dgm:cxn modelId="{B2C5629A-CABB-4B59-972E-2A1D6D089896}" type="presParOf" srcId="{703E2B5A-7CAC-43AF-9398-ECF559529FA5}" destId="{EBD11903-F643-4FC9-8714-DEC6301EC755}" srcOrd="2" destOrd="0" presId="urn:microsoft.com/office/officeart/2005/8/layout/orgChart1"/>
    <dgm:cxn modelId="{AA5DCBCE-AF22-406E-9503-8CACDF77B881}" type="presParOf" srcId="{703E2B5A-7CAC-43AF-9398-ECF559529FA5}" destId="{452E585D-948F-4F9D-B8BC-DB69A52EA2AA}" srcOrd="3" destOrd="0" presId="urn:microsoft.com/office/officeart/2005/8/layout/orgChart1"/>
    <dgm:cxn modelId="{93C3D8CE-97FF-4E6A-84B5-D5329419D77B}" type="presParOf" srcId="{452E585D-948F-4F9D-B8BC-DB69A52EA2AA}" destId="{24326D42-8BE7-40ED-A567-6131479C31D3}" srcOrd="0" destOrd="0" presId="urn:microsoft.com/office/officeart/2005/8/layout/orgChart1"/>
    <dgm:cxn modelId="{1595E589-F9E7-4B9C-9234-80CD8CC2F78A}" type="presParOf" srcId="{24326D42-8BE7-40ED-A567-6131479C31D3}" destId="{A6B41118-9E4D-466F-BC6A-263122B8C5ED}" srcOrd="0" destOrd="0" presId="urn:microsoft.com/office/officeart/2005/8/layout/orgChart1"/>
    <dgm:cxn modelId="{25CFF11E-E6DE-4CEF-9A0C-8FA63C6B2D32}" type="presParOf" srcId="{24326D42-8BE7-40ED-A567-6131479C31D3}" destId="{9C11FDE6-89DA-4F54-86F1-0618A31EFF54}" srcOrd="1" destOrd="0" presId="urn:microsoft.com/office/officeart/2005/8/layout/orgChart1"/>
    <dgm:cxn modelId="{4F7B03BA-D5E8-4709-8EAE-502DBB88204B}" type="presParOf" srcId="{452E585D-948F-4F9D-B8BC-DB69A52EA2AA}" destId="{85DDA38F-729A-4C29-81EF-14DB2D144F83}" srcOrd="1" destOrd="0" presId="urn:microsoft.com/office/officeart/2005/8/layout/orgChart1"/>
    <dgm:cxn modelId="{459C3B60-C3FA-4AFF-B8E0-8696EE8C91E1}" type="presParOf" srcId="{452E585D-948F-4F9D-B8BC-DB69A52EA2AA}" destId="{76A46827-76C1-491B-888A-35F843EEFFBC}" srcOrd="2" destOrd="0" presId="urn:microsoft.com/office/officeart/2005/8/layout/orgChart1"/>
    <dgm:cxn modelId="{4DD0EF71-96D6-4D5F-8C1A-48E8A191F54B}" type="presParOf" srcId="{E3B84D4A-37BC-4294-878F-0FA41C0832A6}" destId="{2C875341-AFBC-4E55-A51A-B71D43E96A1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27F9A37-9FF5-46EF-BE76-91885ADD1F68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C5078564-B546-45DE-8485-541C76E229D5}">
      <dgm:prSet phldrT="[文字]" custT="1"/>
      <dgm:spPr>
        <a:solidFill>
          <a:schemeClr val="bg2">
            <a:lumMod val="25000"/>
          </a:schemeClr>
        </a:solidFill>
      </dgm:spPr>
      <dgm:t>
        <a:bodyPr/>
        <a:lstStyle/>
        <a:p>
          <a:pPr indent="180000" algn="l">
            <a:lnSpc>
              <a:spcPct val="100000"/>
            </a:lnSpc>
            <a:spcAft>
              <a:spcPts val="600"/>
            </a:spcAft>
          </a:pPr>
          <a:endParaRPr lang="en-US" altLang="zh-TW" sz="2400" b="1" spc="0" baseline="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6BA3A08-375C-40C7-B0BF-70836A226C62}" type="parTrans" cxnId="{6058A487-9CB8-4881-AD76-1E3026F5DF9E}">
      <dgm:prSet/>
      <dgm:spPr/>
      <dgm:t>
        <a:bodyPr/>
        <a:lstStyle/>
        <a:p>
          <a:endParaRPr lang="zh-TW" altLang="en-US"/>
        </a:p>
      </dgm:t>
    </dgm:pt>
    <dgm:pt modelId="{D743CB06-BCCF-435C-B03D-373588062DEA}" type="sibTrans" cxnId="{6058A487-9CB8-4881-AD76-1E3026F5DF9E}">
      <dgm:prSet/>
      <dgm:spPr>
        <a:solidFill>
          <a:schemeClr val="bg2">
            <a:lumMod val="50000"/>
            <a:alpha val="90000"/>
          </a:schemeClr>
        </a:solidFill>
      </dgm:spPr>
      <dgm:t>
        <a:bodyPr/>
        <a:lstStyle/>
        <a:p>
          <a:endParaRPr lang="zh-TW" altLang="en-US"/>
        </a:p>
      </dgm:t>
    </dgm:pt>
    <dgm:pt modelId="{22D079CA-3A54-4936-82EA-202ACD7D1C39}">
      <dgm:prSet phldrT="[文字]" custT="1"/>
      <dgm:spPr>
        <a:solidFill>
          <a:schemeClr val="tx2">
            <a:lumMod val="75000"/>
          </a:schemeClr>
        </a:solidFill>
      </dgm:spPr>
      <dgm:t>
        <a:bodyPr/>
        <a:lstStyle/>
        <a:p>
          <a:endParaRPr lang="zh-TW" altLang="en-US"/>
        </a:p>
      </dgm:t>
    </dgm:pt>
    <dgm:pt modelId="{F78C2953-94D5-4A61-B186-2E9E7D83DACD}" type="parTrans" cxnId="{9090364F-7910-4352-8CDB-75A7AEDB829B}">
      <dgm:prSet/>
      <dgm:spPr/>
      <dgm:t>
        <a:bodyPr/>
        <a:lstStyle/>
        <a:p>
          <a:endParaRPr lang="zh-TW" altLang="en-US"/>
        </a:p>
      </dgm:t>
    </dgm:pt>
    <dgm:pt modelId="{8841AC43-6F08-4C72-AA0E-C92A218299B2}" type="sibTrans" cxnId="{9090364F-7910-4352-8CDB-75A7AEDB829B}">
      <dgm:prSet/>
      <dgm:spPr/>
      <dgm:t>
        <a:bodyPr/>
        <a:lstStyle/>
        <a:p>
          <a:endParaRPr lang="zh-TW" altLang="en-US"/>
        </a:p>
      </dgm:t>
    </dgm:pt>
    <dgm:pt modelId="{D9C994D8-F533-4DEF-B3E9-519EBCB01A58}">
      <dgm:prSet phldrT="[文字]"/>
      <dgm:spPr>
        <a:solidFill>
          <a:schemeClr val="bg2">
            <a:lumMod val="50000"/>
          </a:schemeClr>
        </a:solidFill>
      </dgm:spPr>
      <dgm:t>
        <a:bodyPr/>
        <a:lstStyle/>
        <a:p>
          <a:endParaRPr lang="zh-TW" altLang="en-US"/>
        </a:p>
      </dgm:t>
    </dgm:pt>
    <dgm:pt modelId="{93CE5F65-DAD3-4915-A6F9-50E20B97B95E}" type="parTrans" cxnId="{4593FCCB-E2AC-4767-BD78-9F90945A0FDF}">
      <dgm:prSet/>
      <dgm:spPr/>
      <dgm:t>
        <a:bodyPr/>
        <a:lstStyle/>
        <a:p>
          <a:endParaRPr lang="zh-TW" altLang="en-US"/>
        </a:p>
      </dgm:t>
    </dgm:pt>
    <dgm:pt modelId="{6A84D042-23FD-4CE4-8735-D1676E174D90}" type="sibTrans" cxnId="{4593FCCB-E2AC-4767-BD78-9F90945A0FDF}">
      <dgm:prSet/>
      <dgm:spPr/>
      <dgm:t>
        <a:bodyPr/>
        <a:lstStyle/>
        <a:p>
          <a:endParaRPr lang="zh-TW" altLang="en-US"/>
        </a:p>
      </dgm:t>
    </dgm:pt>
    <dgm:pt modelId="{5668EFC3-842D-45ED-9CB1-B312B2A9726C}">
      <dgm:prSet/>
      <dgm:spPr/>
      <dgm:t>
        <a:bodyPr/>
        <a:lstStyle/>
        <a:p>
          <a:endParaRPr lang="zh-TW" altLang="en-US"/>
        </a:p>
      </dgm:t>
    </dgm:pt>
    <dgm:pt modelId="{A907B121-DCCB-46A4-9362-847D63897717}" type="parTrans" cxnId="{D99F5D5C-8281-4E09-B3D1-FA9B779FBC43}">
      <dgm:prSet/>
      <dgm:spPr/>
      <dgm:t>
        <a:bodyPr/>
        <a:lstStyle/>
        <a:p>
          <a:endParaRPr lang="zh-TW" altLang="en-US"/>
        </a:p>
      </dgm:t>
    </dgm:pt>
    <dgm:pt modelId="{EB7086D9-0C8D-4781-B87B-5EFC2FE18712}" type="sibTrans" cxnId="{D99F5D5C-8281-4E09-B3D1-FA9B779FBC43}">
      <dgm:prSet/>
      <dgm:spPr/>
      <dgm:t>
        <a:bodyPr/>
        <a:lstStyle/>
        <a:p>
          <a:endParaRPr lang="zh-TW" altLang="en-US"/>
        </a:p>
      </dgm:t>
    </dgm:pt>
    <dgm:pt modelId="{D5014411-81E1-4216-8CB5-DDFB7BEA5323}">
      <dgm:prSet/>
      <dgm:spPr/>
      <dgm:t>
        <a:bodyPr/>
        <a:lstStyle/>
        <a:p>
          <a:endParaRPr lang="zh-TW" altLang="en-US"/>
        </a:p>
      </dgm:t>
    </dgm:pt>
    <dgm:pt modelId="{4C411C8C-8160-45B6-B475-3C04825828D2}" type="parTrans" cxnId="{D0B0F12B-F718-4C66-BE85-B3B9F58DA403}">
      <dgm:prSet/>
      <dgm:spPr/>
      <dgm:t>
        <a:bodyPr/>
        <a:lstStyle/>
        <a:p>
          <a:endParaRPr lang="zh-TW" altLang="en-US"/>
        </a:p>
      </dgm:t>
    </dgm:pt>
    <dgm:pt modelId="{B1A7CF7B-6642-4E83-AC60-C761139755CD}" type="sibTrans" cxnId="{D0B0F12B-F718-4C66-BE85-B3B9F58DA403}">
      <dgm:prSet/>
      <dgm:spPr/>
      <dgm:t>
        <a:bodyPr/>
        <a:lstStyle/>
        <a:p>
          <a:endParaRPr lang="zh-TW" altLang="en-US"/>
        </a:p>
      </dgm:t>
    </dgm:pt>
    <dgm:pt modelId="{4DBF3A8A-7191-4338-B85D-16E2DED4B20E}">
      <dgm:prSet/>
      <dgm:spPr/>
      <dgm:t>
        <a:bodyPr/>
        <a:lstStyle/>
        <a:p>
          <a:endParaRPr lang="zh-TW" altLang="en-US"/>
        </a:p>
      </dgm:t>
    </dgm:pt>
    <dgm:pt modelId="{C531189A-5E88-4C52-9206-E2119E16E3FA}" type="parTrans" cxnId="{801E9AD3-B4F1-4E3A-9AAC-6DE5EE275F68}">
      <dgm:prSet/>
      <dgm:spPr/>
      <dgm:t>
        <a:bodyPr/>
        <a:lstStyle/>
        <a:p>
          <a:endParaRPr lang="zh-TW" altLang="en-US"/>
        </a:p>
      </dgm:t>
    </dgm:pt>
    <dgm:pt modelId="{C8C171D7-83FC-473C-BDBB-B3069D280D4B}" type="sibTrans" cxnId="{801E9AD3-B4F1-4E3A-9AAC-6DE5EE275F68}">
      <dgm:prSet/>
      <dgm:spPr/>
      <dgm:t>
        <a:bodyPr/>
        <a:lstStyle/>
        <a:p>
          <a:endParaRPr lang="zh-TW" altLang="en-US"/>
        </a:p>
      </dgm:t>
    </dgm:pt>
    <dgm:pt modelId="{4E8067F0-37EC-4BC3-AB74-2A4B418FF547}">
      <dgm:prSet/>
      <dgm:spPr/>
      <dgm:t>
        <a:bodyPr/>
        <a:lstStyle/>
        <a:p>
          <a:endParaRPr lang="zh-TW" altLang="en-US"/>
        </a:p>
      </dgm:t>
    </dgm:pt>
    <dgm:pt modelId="{1E69A1FD-1B5D-498E-B03C-314AA2749FBB}" type="parTrans" cxnId="{CF6C65FC-6D72-4A08-84F6-29998B3FC72E}">
      <dgm:prSet/>
      <dgm:spPr/>
      <dgm:t>
        <a:bodyPr/>
        <a:lstStyle/>
        <a:p>
          <a:endParaRPr lang="zh-TW" altLang="en-US"/>
        </a:p>
      </dgm:t>
    </dgm:pt>
    <dgm:pt modelId="{81C04A2E-D2AB-4403-A097-F633674FC33C}" type="sibTrans" cxnId="{CF6C65FC-6D72-4A08-84F6-29998B3FC72E}">
      <dgm:prSet/>
      <dgm:spPr/>
      <dgm:t>
        <a:bodyPr/>
        <a:lstStyle/>
        <a:p>
          <a:endParaRPr lang="zh-TW" altLang="en-US"/>
        </a:p>
      </dgm:t>
    </dgm:pt>
    <dgm:pt modelId="{753D0583-21E1-4FB9-9CB2-24B9E764812E}">
      <dgm:prSet phldrT="[文字]" custScaleX="54810" custLinFactNeighborX="-13685" custLinFactNeighborY="93060"/>
      <dgm:spPr>
        <a:solidFill>
          <a:schemeClr val="tx2">
            <a:lumMod val="75000"/>
          </a:schemeClr>
        </a:solidFill>
      </dgm:spPr>
      <dgm:t>
        <a:bodyPr/>
        <a:lstStyle/>
        <a:p>
          <a:endParaRPr lang="zh-TW" altLang="en-US"/>
        </a:p>
      </dgm:t>
    </dgm:pt>
    <dgm:pt modelId="{ECD4629A-C2A3-4932-8255-F39A94B624F0}" type="parTrans" cxnId="{3D228D88-1CAE-4DF2-86D1-D99E2F81674F}">
      <dgm:prSet/>
      <dgm:spPr/>
      <dgm:t>
        <a:bodyPr/>
        <a:lstStyle/>
        <a:p>
          <a:endParaRPr lang="zh-TW" altLang="en-US"/>
        </a:p>
      </dgm:t>
    </dgm:pt>
    <dgm:pt modelId="{C0A66A1C-7FC8-47F7-995F-CFC047F1D3CB}" type="sibTrans" cxnId="{3D228D88-1CAE-4DF2-86D1-D99E2F81674F}">
      <dgm:prSet/>
      <dgm:spPr/>
      <dgm:t>
        <a:bodyPr/>
        <a:lstStyle/>
        <a:p>
          <a:endParaRPr lang="zh-TW" altLang="en-US"/>
        </a:p>
      </dgm:t>
    </dgm:pt>
    <dgm:pt modelId="{816AF184-C7DA-479D-A3B3-D9A06B8F2FE6}">
      <dgm:prSet custScaleX="71260" custLinFactNeighborX="41929" custLinFactNeighborY="21412"/>
      <dgm:spPr/>
      <dgm:t>
        <a:bodyPr/>
        <a:lstStyle/>
        <a:p>
          <a:endParaRPr lang="zh-TW" altLang="en-US"/>
        </a:p>
      </dgm:t>
    </dgm:pt>
    <dgm:pt modelId="{486FD8C7-7B00-489D-872F-82ACD21B3126}" type="parTrans" cxnId="{5B36A917-DA4C-49A6-96A9-FAE223A56C30}">
      <dgm:prSet/>
      <dgm:spPr/>
      <dgm:t>
        <a:bodyPr/>
        <a:lstStyle/>
        <a:p>
          <a:endParaRPr lang="zh-TW" altLang="en-US"/>
        </a:p>
      </dgm:t>
    </dgm:pt>
    <dgm:pt modelId="{BC70F36B-D473-4808-8920-7E21F1121D94}" type="sibTrans" cxnId="{5B36A917-DA4C-49A6-96A9-FAE223A56C30}">
      <dgm:prSet custAng="16200000" custScaleY="131400" custLinFactX="-227053" custLinFactNeighborX="-300000" custLinFactNeighborY="-39332"/>
      <dgm:spPr>
        <a:solidFill>
          <a:schemeClr val="bg2">
            <a:lumMod val="90000"/>
            <a:alpha val="90000"/>
          </a:schemeClr>
        </a:solidFill>
      </dgm:spPr>
      <dgm:t>
        <a:bodyPr/>
        <a:lstStyle/>
        <a:p>
          <a:endParaRPr lang="zh-TW" altLang="en-US"/>
        </a:p>
      </dgm:t>
    </dgm:pt>
    <dgm:pt modelId="{5EC55766-F2C7-413C-AEA9-106A42D95E28}">
      <dgm:prSet custScaleX="54810" custLinFactNeighborX="-13685" custLinFactNeighborY="93060"/>
      <dgm:spPr/>
      <dgm:t>
        <a:bodyPr/>
        <a:lstStyle/>
        <a:p>
          <a:endParaRPr lang="zh-TW" altLang="en-US"/>
        </a:p>
      </dgm:t>
    </dgm:pt>
    <dgm:pt modelId="{E19BD149-7083-487B-BAC2-577BE6236381}" type="parTrans" cxnId="{92FE1877-6D0F-40E7-87B1-9A3072BB94F7}">
      <dgm:prSet/>
      <dgm:spPr/>
      <dgm:t>
        <a:bodyPr/>
        <a:lstStyle/>
        <a:p>
          <a:endParaRPr lang="zh-TW" altLang="en-US"/>
        </a:p>
      </dgm:t>
    </dgm:pt>
    <dgm:pt modelId="{BB2245A6-7D80-4FA8-A107-917D493136A9}" type="sibTrans" cxnId="{92FE1877-6D0F-40E7-87B1-9A3072BB94F7}">
      <dgm:prSet custAng="16200000" custScaleY="131400" custLinFactX="-300000" custLinFactY="-84075" custLinFactNeighborX="-349770" custLinFactNeighborY="-100000"/>
      <dgm:spPr/>
      <dgm:t>
        <a:bodyPr/>
        <a:lstStyle/>
        <a:p>
          <a:endParaRPr lang="zh-TW" altLang="en-US"/>
        </a:p>
      </dgm:t>
    </dgm:pt>
    <dgm:pt modelId="{9E1CF0D8-FE95-4FDD-AD8B-2CAA6B8553A7}">
      <dgm:prSet custScaleX="54810" custLinFactNeighborX="-13685" custLinFactNeighborY="93060"/>
      <dgm:spPr/>
      <dgm:t>
        <a:bodyPr/>
        <a:lstStyle/>
        <a:p>
          <a:endParaRPr lang="zh-TW" altLang="en-US"/>
        </a:p>
      </dgm:t>
    </dgm:pt>
    <dgm:pt modelId="{1B64A841-A7A8-4F7A-844C-E1D7EA292DEF}" type="parTrans" cxnId="{CC2E171D-F24D-4FDF-940C-3E85C8A56B2E}">
      <dgm:prSet/>
      <dgm:spPr/>
      <dgm:t>
        <a:bodyPr/>
        <a:lstStyle/>
        <a:p>
          <a:endParaRPr lang="zh-TW" altLang="en-US"/>
        </a:p>
      </dgm:t>
    </dgm:pt>
    <dgm:pt modelId="{348B48ED-4F45-47F0-97F1-BDA53FEDE5A6}" type="sibTrans" cxnId="{CC2E171D-F24D-4FDF-940C-3E85C8A56B2E}">
      <dgm:prSet custAng="16200000" custScaleY="131400" custLinFactX="-300000" custLinFactY="-84075" custLinFactNeighborX="-349770" custLinFactNeighborY="-100000"/>
      <dgm:spPr/>
      <dgm:t>
        <a:bodyPr/>
        <a:lstStyle/>
        <a:p>
          <a:endParaRPr lang="zh-TW" altLang="en-US"/>
        </a:p>
      </dgm:t>
    </dgm:pt>
    <dgm:pt modelId="{B13A0C2C-4EA0-4C0E-A8A2-C8ACD30BA082}">
      <dgm:prSet custScaleX="54810" custLinFactNeighborX="-13685" custLinFactNeighborY="93060"/>
      <dgm:spPr/>
      <dgm:t>
        <a:bodyPr/>
        <a:lstStyle/>
        <a:p>
          <a:endParaRPr lang="zh-TW" altLang="en-US"/>
        </a:p>
      </dgm:t>
    </dgm:pt>
    <dgm:pt modelId="{E0C5A700-BE16-45ED-B3FF-5D4F9C1C528E}" type="parTrans" cxnId="{85C08DB2-46B0-4CBB-A794-85D369E13190}">
      <dgm:prSet/>
      <dgm:spPr/>
      <dgm:t>
        <a:bodyPr/>
        <a:lstStyle/>
        <a:p>
          <a:endParaRPr lang="zh-TW" altLang="en-US"/>
        </a:p>
      </dgm:t>
    </dgm:pt>
    <dgm:pt modelId="{FD9C7A75-9792-43A8-8BB1-EB73C0EBB99E}" type="sibTrans" cxnId="{85C08DB2-46B0-4CBB-A794-85D369E13190}">
      <dgm:prSet custAng="16200000" custScaleY="131400" custLinFactX="-300000" custLinFactY="-84075" custLinFactNeighborX="-349770" custLinFactNeighborY="-100000"/>
      <dgm:spPr/>
      <dgm:t>
        <a:bodyPr/>
        <a:lstStyle/>
        <a:p>
          <a:endParaRPr lang="zh-TW" altLang="en-US"/>
        </a:p>
      </dgm:t>
    </dgm:pt>
    <dgm:pt modelId="{2F93166D-B5D2-43BB-9097-297EC499375C}">
      <dgm:prSet custScaleX="54810" custLinFactNeighborX="-13685" custLinFactNeighborY="93060"/>
      <dgm:spPr/>
      <dgm:t>
        <a:bodyPr/>
        <a:lstStyle/>
        <a:p>
          <a:endParaRPr lang="zh-TW" altLang="en-US"/>
        </a:p>
      </dgm:t>
    </dgm:pt>
    <dgm:pt modelId="{FFE74D87-19BC-4B53-860B-62B05CAD3A74}" type="parTrans" cxnId="{D48BF1E4-376E-4E5D-A476-BE51322AE48A}">
      <dgm:prSet/>
      <dgm:spPr/>
      <dgm:t>
        <a:bodyPr/>
        <a:lstStyle/>
        <a:p>
          <a:endParaRPr lang="zh-TW" altLang="en-US"/>
        </a:p>
      </dgm:t>
    </dgm:pt>
    <dgm:pt modelId="{BDB72631-8002-4DD5-9266-A72B198750DF}" type="sibTrans" cxnId="{D48BF1E4-376E-4E5D-A476-BE51322AE48A}">
      <dgm:prSet custAng="16200000" custScaleY="131400" custLinFactX="-300000" custLinFactY="-84075" custLinFactNeighborX="-349770" custLinFactNeighborY="-100000"/>
      <dgm:spPr/>
      <dgm:t>
        <a:bodyPr/>
        <a:lstStyle/>
        <a:p>
          <a:endParaRPr lang="zh-TW" altLang="en-US"/>
        </a:p>
      </dgm:t>
    </dgm:pt>
    <dgm:pt modelId="{737436B1-A6B4-4184-9A5B-2F4E07FCBB4B}">
      <dgm:prSet custScaleX="54810" custLinFactNeighborX="-13685" custLinFactNeighborY="93060"/>
      <dgm:spPr/>
      <dgm:t>
        <a:bodyPr/>
        <a:lstStyle/>
        <a:p>
          <a:endParaRPr lang="zh-TW" altLang="en-US"/>
        </a:p>
      </dgm:t>
    </dgm:pt>
    <dgm:pt modelId="{1F7D133B-0855-4144-9D75-E309B2543625}" type="parTrans" cxnId="{9A3D16F3-A045-43D8-8896-36C76BC8B006}">
      <dgm:prSet/>
      <dgm:spPr/>
      <dgm:t>
        <a:bodyPr/>
        <a:lstStyle/>
        <a:p>
          <a:endParaRPr lang="zh-TW" altLang="en-US"/>
        </a:p>
      </dgm:t>
    </dgm:pt>
    <dgm:pt modelId="{E4A69899-1B18-4A0E-BA4E-3AD12FA0B226}" type="sibTrans" cxnId="{9A3D16F3-A045-43D8-8896-36C76BC8B006}">
      <dgm:prSet custAng="16200000" custScaleY="131400" custLinFactX="-300000" custLinFactY="-76208" custLinFactNeighborX="-323024" custLinFactNeighborY="-100000"/>
      <dgm:spPr>
        <a:solidFill>
          <a:schemeClr val="bg2">
            <a:lumMod val="90000"/>
            <a:alpha val="90000"/>
          </a:schemeClr>
        </a:solidFill>
      </dgm:spPr>
      <dgm:t>
        <a:bodyPr/>
        <a:lstStyle/>
        <a:p>
          <a:endParaRPr lang="zh-TW" altLang="en-US"/>
        </a:p>
      </dgm:t>
    </dgm:pt>
    <dgm:pt modelId="{A8ADB312-BE13-4012-A8F2-67F381290DA4}">
      <dgm:prSet custScaleX="50682" custLinFactY="-200000" custLinFactNeighborX="-50944" custLinFactNeighborY="-234143"/>
      <dgm:spPr/>
      <dgm:t>
        <a:bodyPr/>
        <a:lstStyle/>
        <a:p>
          <a:endParaRPr lang="zh-TW" altLang="en-US"/>
        </a:p>
      </dgm:t>
    </dgm:pt>
    <dgm:pt modelId="{FA689D43-EDF5-45B7-8C24-FA42425AA523}" type="parTrans" cxnId="{E5FC2304-D62A-4E5D-AA86-D072B3D7738C}">
      <dgm:prSet/>
      <dgm:spPr/>
      <dgm:t>
        <a:bodyPr/>
        <a:lstStyle/>
        <a:p>
          <a:endParaRPr lang="zh-TW" altLang="en-US"/>
        </a:p>
      </dgm:t>
    </dgm:pt>
    <dgm:pt modelId="{80A01E74-44FC-40DB-8464-D4B69BFE1CD9}" type="sibTrans" cxnId="{E5FC2304-D62A-4E5D-AA86-D072B3D7738C}">
      <dgm:prSet/>
      <dgm:spPr/>
      <dgm:t>
        <a:bodyPr/>
        <a:lstStyle/>
        <a:p>
          <a:endParaRPr lang="zh-TW" altLang="en-US"/>
        </a:p>
      </dgm:t>
    </dgm:pt>
    <dgm:pt modelId="{7C0A5BF4-5AF7-45DA-AE2C-96A9284CF7A8}">
      <dgm:prSet custScaleX="50682" custLinFactNeighborX="12872" custLinFactNeighborY="-94627"/>
      <dgm:spPr/>
      <dgm:t>
        <a:bodyPr/>
        <a:lstStyle/>
        <a:p>
          <a:endParaRPr lang="zh-TW" altLang="en-US"/>
        </a:p>
      </dgm:t>
    </dgm:pt>
    <dgm:pt modelId="{4B960E47-AE64-4C70-8217-C9AAAC1C5E21}" type="parTrans" cxnId="{2E7E7F05-6EF0-49DF-80CB-95819CDE4DB3}">
      <dgm:prSet/>
      <dgm:spPr/>
      <dgm:t>
        <a:bodyPr/>
        <a:lstStyle/>
        <a:p>
          <a:endParaRPr lang="zh-TW" altLang="en-US"/>
        </a:p>
      </dgm:t>
    </dgm:pt>
    <dgm:pt modelId="{23F3AC8A-9FC7-4ED7-BC9A-88443D409784}" type="sibTrans" cxnId="{2E7E7F05-6EF0-49DF-80CB-95819CDE4DB3}">
      <dgm:prSet/>
      <dgm:spPr/>
      <dgm:t>
        <a:bodyPr/>
        <a:lstStyle/>
        <a:p>
          <a:endParaRPr lang="zh-TW" altLang="en-US"/>
        </a:p>
      </dgm:t>
    </dgm:pt>
    <dgm:pt modelId="{84130206-44FF-485A-A432-82269B020C46}">
      <dgm:prSet phldrT="[文字]" custScaleX="49963" custLinFactNeighborX="-31163" custLinFactNeighborY="52154"/>
      <dgm:spPr>
        <a:solidFill>
          <a:schemeClr val="tx2"/>
        </a:solidFill>
      </dgm:spPr>
      <dgm:t>
        <a:bodyPr/>
        <a:lstStyle/>
        <a:p>
          <a:endParaRPr lang="zh-TW" altLang="en-US"/>
        </a:p>
      </dgm:t>
    </dgm:pt>
    <dgm:pt modelId="{3F9DC92E-974B-420A-8D33-38573BC2E723}" type="parTrans" cxnId="{CF48B362-903B-4ED1-A33B-C47B00F6FB84}">
      <dgm:prSet/>
      <dgm:spPr/>
      <dgm:t>
        <a:bodyPr/>
        <a:lstStyle/>
        <a:p>
          <a:endParaRPr lang="zh-TW" altLang="en-US"/>
        </a:p>
      </dgm:t>
    </dgm:pt>
    <dgm:pt modelId="{4CC35AEB-5D26-4A25-8DD7-9D35BB650EC9}" type="sibTrans" cxnId="{CF48B362-903B-4ED1-A33B-C47B00F6FB84}">
      <dgm:prSet custAng="16200000" custLinFactX="-200000" custLinFactY="100000" custLinFactNeighborX="-252296" custLinFactNeighborY="194205"/>
      <dgm:spPr/>
      <dgm:t>
        <a:bodyPr/>
        <a:lstStyle/>
        <a:p>
          <a:endParaRPr lang="zh-TW" altLang="en-US"/>
        </a:p>
      </dgm:t>
    </dgm:pt>
    <dgm:pt modelId="{2DB262E0-5DBD-468D-BEC4-DBEBB6990358}">
      <dgm:prSet custScaleX="34996" custLinFactY="-76063" custLinFactNeighborX="11788" custLinFactNeighborY="-100000"/>
      <dgm:spPr/>
      <dgm:t>
        <a:bodyPr/>
        <a:lstStyle/>
        <a:p>
          <a:endParaRPr lang="zh-TW" altLang="en-US"/>
        </a:p>
      </dgm:t>
    </dgm:pt>
    <dgm:pt modelId="{FA201943-886D-4EB3-AEEF-B041C7858E7C}" type="parTrans" cxnId="{455530E5-5448-411F-9275-1317EBB5F376}">
      <dgm:prSet/>
      <dgm:spPr/>
      <dgm:t>
        <a:bodyPr/>
        <a:lstStyle/>
        <a:p>
          <a:endParaRPr lang="zh-TW" altLang="en-US"/>
        </a:p>
      </dgm:t>
    </dgm:pt>
    <dgm:pt modelId="{010C2277-7F41-497D-BA9C-A2E9B5C008F9}" type="sibTrans" cxnId="{455530E5-5448-411F-9275-1317EBB5F376}">
      <dgm:prSet custAng="16200000" custScaleX="63156" custScaleY="100000" custLinFactX="-100000" custLinFactY="-76208" custLinFactNeighborX="-169976" custLinFactNeighborY="-78350"/>
      <dgm:spPr/>
      <dgm:t>
        <a:bodyPr/>
        <a:lstStyle/>
        <a:p>
          <a:endParaRPr lang="zh-TW" altLang="en-US"/>
        </a:p>
      </dgm:t>
    </dgm:pt>
    <dgm:pt modelId="{84F11E0F-EED0-4D2B-9E91-CFF5195F5CCB}">
      <dgm:prSet custScaleX="34996" custLinFactY="-76063" custLinFactNeighborX="11788" custLinFactNeighborY="-100000"/>
      <dgm:spPr/>
      <dgm:t>
        <a:bodyPr/>
        <a:lstStyle/>
        <a:p>
          <a:endParaRPr lang="zh-TW" altLang="en-US"/>
        </a:p>
      </dgm:t>
    </dgm:pt>
    <dgm:pt modelId="{5773211D-301D-4E36-A8BA-59232909276A}" type="parTrans" cxnId="{3FC99030-96BE-40A1-8B4D-2F8F4B89CEB3}">
      <dgm:prSet/>
      <dgm:spPr/>
      <dgm:t>
        <a:bodyPr/>
        <a:lstStyle/>
        <a:p>
          <a:endParaRPr lang="zh-TW" altLang="en-US"/>
        </a:p>
      </dgm:t>
    </dgm:pt>
    <dgm:pt modelId="{1216044B-4F32-47E7-A17B-F4AE34C137DC}" type="sibTrans" cxnId="{3FC99030-96BE-40A1-8B4D-2F8F4B89CEB3}">
      <dgm:prSet custAng="16200000" custScaleX="63156" custScaleY="100000" custLinFactX="-100000" custLinFactY="-76208" custLinFactNeighborX="-169976" custLinFactNeighborY="-78350"/>
      <dgm:spPr/>
      <dgm:t>
        <a:bodyPr/>
        <a:lstStyle/>
        <a:p>
          <a:endParaRPr lang="zh-TW" altLang="en-US"/>
        </a:p>
      </dgm:t>
    </dgm:pt>
    <dgm:pt modelId="{DDCDBFEE-C386-4A23-8D3C-BDDF769975BC}">
      <dgm:prSet custScaleX="50682" custLinFactY="-68509" custLinFactNeighborX="12466" custLinFactNeighborY="-100000"/>
      <dgm:spPr/>
      <dgm:t>
        <a:bodyPr/>
        <a:lstStyle/>
        <a:p>
          <a:endParaRPr lang="zh-TW" altLang="en-US"/>
        </a:p>
      </dgm:t>
    </dgm:pt>
    <dgm:pt modelId="{FA518726-8809-4215-BB0B-A70208BAF876}" type="parTrans" cxnId="{828B9770-BA2D-443C-B72E-8B9128F0E78A}">
      <dgm:prSet/>
      <dgm:spPr/>
      <dgm:t>
        <a:bodyPr/>
        <a:lstStyle/>
        <a:p>
          <a:endParaRPr lang="zh-TW" altLang="en-US"/>
        </a:p>
      </dgm:t>
    </dgm:pt>
    <dgm:pt modelId="{2B00F0CC-887C-4F43-AED1-3EE5CB784F13}" type="sibTrans" cxnId="{828B9770-BA2D-443C-B72E-8B9128F0E78A}">
      <dgm:prSet/>
      <dgm:spPr/>
      <dgm:t>
        <a:bodyPr/>
        <a:lstStyle/>
        <a:p>
          <a:endParaRPr lang="zh-TW" altLang="en-US"/>
        </a:p>
      </dgm:t>
    </dgm:pt>
    <dgm:pt modelId="{9367339D-5754-4FB4-AD6B-4C2757E8471A}">
      <dgm:prSet phldrT="[文字]" custScaleX="71260" custLinFactNeighborX="41929" custLinFactNeighborY="21412"/>
      <dgm:spPr>
        <a:solidFill>
          <a:schemeClr val="bg2">
            <a:lumMod val="50000"/>
          </a:schemeClr>
        </a:solidFill>
      </dgm:spPr>
      <dgm:t>
        <a:bodyPr/>
        <a:lstStyle/>
        <a:p>
          <a:endParaRPr lang="zh-TW" altLang="en-US"/>
        </a:p>
      </dgm:t>
    </dgm:pt>
    <dgm:pt modelId="{45626937-484C-4206-9BB8-639497F86618}" type="parTrans" cxnId="{7662C047-B911-472C-BCC6-50029A75E5AA}">
      <dgm:prSet/>
      <dgm:spPr/>
      <dgm:t>
        <a:bodyPr/>
        <a:lstStyle/>
        <a:p>
          <a:endParaRPr lang="zh-TW" altLang="en-US"/>
        </a:p>
      </dgm:t>
    </dgm:pt>
    <dgm:pt modelId="{397DFDD8-99D9-4FDB-80B3-330CB22DDF3D}" type="sibTrans" cxnId="{7662C047-B911-472C-BCC6-50029A75E5AA}">
      <dgm:prSet custAng="16200000" custScaleY="131400" custLinFactX="-227053" custLinFactNeighborX="-300000" custLinFactNeighborY="-39332"/>
      <dgm:spPr/>
      <dgm:t>
        <a:bodyPr/>
        <a:lstStyle/>
        <a:p>
          <a:endParaRPr lang="zh-TW" altLang="en-US"/>
        </a:p>
      </dgm:t>
    </dgm:pt>
    <dgm:pt modelId="{6B49EF71-263A-4E42-84F4-BC3C33B4D0C3}">
      <dgm:prSet phldrT="[文字]" custScaleX="71260" custLinFactNeighborX="41929" custLinFactNeighborY="21412"/>
      <dgm:spPr>
        <a:solidFill>
          <a:schemeClr val="bg2">
            <a:lumMod val="50000"/>
          </a:schemeClr>
        </a:solidFill>
      </dgm:spPr>
      <dgm:t>
        <a:bodyPr/>
        <a:lstStyle/>
        <a:p>
          <a:endParaRPr lang="zh-TW" altLang="en-US"/>
        </a:p>
      </dgm:t>
    </dgm:pt>
    <dgm:pt modelId="{D1A7F23B-36C1-4637-81EE-1DE8EA0A918C}" type="parTrans" cxnId="{8FA57253-EA71-4D26-83BE-9B1005B6F495}">
      <dgm:prSet/>
      <dgm:spPr/>
      <dgm:t>
        <a:bodyPr/>
        <a:lstStyle/>
        <a:p>
          <a:endParaRPr lang="zh-TW" altLang="en-US"/>
        </a:p>
      </dgm:t>
    </dgm:pt>
    <dgm:pt modelId="{DA26D354-1DA5-42C6-8D4E-41F4A9C7BCE3}" type="sibTrans" cxnId="{8FA57253-EA71-4D26-83BE-9B1005B6F495}">
      <dgm:prSet custAng="16200000" custScaleY="131400" custLinFactX="-227053" custLinFactNeighborX="-300000" custLinFactNeighborY="-39332"/>
      <dgm:spPr/>
      <dgm:t>
        <a:bodyPr/>
        <a:lstStyle/>
        <a:p>
          <a:endParaRPr lang="zh-TW" altLang="en-US"/>
        </a:p>
      </dgm:t>
    </dgm:pt>
    <dgm:pt modelId="{0A98C13F-DE7A-4CF0-9097-5F2325741A15}">
      <dgm:prSet custScaleX="54810" custLinFactY="36011" custLinFactNeighborX="-34686" custLinFactNeighborY="100000"/>
      <dgm:spPr>
        <a:solidFill>
          <a:schemeClr val="bg2">
            <a:lumMod val="75000"/>
          </a:schemeClr>
        </a:solidFill>
      </dgm:spPr>
      <dgm:t>
        <a:bodyPr/>
        <a:lstStyle/>
        <a:p>
          <a:endParaRPr lang="zh-TW" altLang="en-US"/>
        </a:p>
      </dgm:t>
    </dgm:pt>
    <dgm:pt modelId="{D387A55E-FCF2-4ABA-A3E1-65ACAE1F89E1}" type="parTrans" cxnId="{C558FD12-2BBB-4A20-BCFB-2CF8124512D7}">
      <dgm:prSet/>
      <dgm:spPr/>
      <dgm:t>
        <a:bodyPr/>
        <a:lstStyle/>
        <a:p>
          <a:endParaRPr lang="zh-TW" altLang="en-US"/>
        </a:p>
      </dgm:t>
    </dgm:pt>
    <dgm:pt modelId="{28BAF410-454D-40EC-A6A4-DF6AC4659249}" type="sibTrans" cxnId="{C558FD12-2BBB-4A20-BCFB-2CF8124512D7}">
      <dgm:prSet custAng="16200000" custScaleY="131400" custLinFactX="-300000" custLinFactY="-85310" custLinFactNeighborX="-303640" custLinFactNeighborY="-100000"/>
      <dgm:spPr/>
      <dgm:t>
        <a:bodyPr/>
        <a:lstStyle/>
        <a:p>
          <a:endParaRPr lang="zh-TW" altLang="en-US"/>
        </a:p>
      </dgm:t>
    </dgm:pt>
    <dgm:pt modelId="{3347F947-57B9-4DA2-AF94-2BF9C96B1FAD}">
      <dgm:prSet custScaleX="54810" custLinFactY="36011" custLinFactNeighborX="-34686" custLinFactNeighborY="100000"/>
      <dgm:spPr>
        <a:solidFill>
          <a:schemeClr val="bg2">
            <a:lumMod val="75000"/>
          </a:schemeClr>
        </a:solidFill>
      </dgm:spPr>
      <dgm:t>
        <a:bodyPr/>
        <a:lstStyle/>
        <a:p>
          <a:endParaRPr lang="zh-TW" altLang="en-US"/>
        </a:p>
      </dgm:t>
    </dgm:pt>
    <dgm:pt modelId="{D9CFC621-03EA-4697-970A-0463441056C5}" type="parTrans" cxnId="{6976BC40-9842-4260-9B62-F29067CBA140}">
      <dgm:prSet/>
      <dgm:spPr/>
      <dgm:t>
        <a:bodyPr/>
        <a:lstStyle/>
        <a:p>
          <a:endParaRPr lang="zh-TW" altLang="en-US"/>
        </a:p>
      </dgm:t>
    </dgm:pt>
    <dgm:pt modelId="{55C81838-94EC-4E18-858B-AD6655DD0883}" type="sibTrans" cxnId="{6976BC40-9842-4260-9B62-F29067CBA140}">
      <dgm:prSet custAng="16200000" custScaleY="131400" custLinFactX="-300000" custLinFactY="-85310" custLinFactNeighborX="-303640" custLinFactNeighborY="-100000"/>
      <dgm:spPr/>
      <dgm:t>
        <a:bodyPr/>
        <a:lstStyle/>
        <a:p>
          <a:endParaRPr lang="zh-TW" altLang="en-US"/>
        </a:p>
      </dgm:t>
    </dgm:pt>
    <dgm:pt modelId="{CA2EF7C4-3C0D-4765-A179-A7B55D24D41E}">
      <dgm:prSet custScaleX="49963" custLinFactNeighborX="-30892" custLinFactNeighborY="50450"/>
      <dgm:spPr>
        <a:solidFill>
          <a:schemeClr val="bg2">
            <a:lumMod val="75000"/>
          </a:schemeClr>
        </a:solidFill>
      </dgm:spPr>
      <dgm:t>
        <a:bodyPr/>
        <a:lstStyle/>
        <a:p>
          <a:endParaRPr lang="zh-TW" altLang="en-US"/>
        </a:p>
      </dgm:t>
    </dgm:pt>
    <dgm:pt modelId="{0810CBEC-7673-44F0-BE25-86BFF80893FF}" type="parTrans" cxnId="{4F59BAEF-482A-4328-9065-A8B5AA29009A}">
      <dgm:prSet/>
      <dgm:spPr/>
      <dgm:t>
        <a:bodyPr/>
        <a:lstStyle/>
        <a:p>
          <a:endParaRPr lang="zh-TW" altLang="en-US"/>
        </a:p>
      </dgm:t>
    </dgm:pt>
    <dgm:pt modelId="{DE74E535-D15C-4EAE-B5DA-001A0DB01537}" type="sibTrans" cxnId="{4F59BAEF-482A-4328-9065-A8B5AA29009A}">
      <dgm:prSet custAng="16200000" custScaleY="126449" custLinFactX="-200000" custLinFactY="100000" custLinFactNeighborX="-253531" custLinFactNeighborY="194234"/>
      <dgm:spPr/>
      <dgm:t>
        <a:bodyPr/>
        <a:lstStyle/>
        <a:p>
          <a:endParaRPr lang="zh-TW" altLang="en-US"/>
        </a:p>
      </dgm:t>
    </dgm:pt>
    <dgm:pt modelId="{8B4F9C9E-DAC1-4BFB-A453-8EA6BCAB4193}">
      <dgm:prSet/>
      <dgm:spPr/>
      <dgm:t>
        <a:bodyPr/>
        <a:lstStyle/>
        <a:p>
          <a:endParaRPr lang="zh-TW" altLang="en-US"/>
        </a:p>
      </dgm:t>
    </dgm:pt>
    <dgm:pt modelId="{7E7134D9-CA74-46A7-8E63-5DEEBBE94874}" type="sibTrans" cxnId="{107B419A-A279-4D66-A3C4-8AD585271B95}">
      <dgm:prSet/>
      <dgm:spPr>
        <a:solidFill>
          <a:schemeClr val="bg2">
            <a:lumMod val="90000"/>
            <a:alpha val="90000"/>
          </a:schemeClr>
        </a:solidFill>
      </dgm:spPr>
      <dgm:t>
        <a:bodyPr/>
        <a:lstStyle/>
        <a:p>
          <a:endParaRPr lang="zh-TW" altLang="en-US"/>
        </a:p>
      </dgm:t>
    </dgm:pt>
    <dgm:pt modelId="{70B76F75-0CB8-43A5-8207-4C730094F4DF}" type="parTrans" cxnId="{107B419A-A279-4D66-A3C4-8AD585271B95}">
      <dgm:prSet/>
      <dgm:spPr/>
      <dgm:t>
        <a:bodyPr/>
        <a:lstStyle/>
        <a:p>
          <a:endParaRPr lang="zh-TW" altLang="en-US"/>
        </a:p>
      </dgm:t>
    </dgm:pt>
    <dgm:pt modelId="{989F67A4-A701-4EA5-A1D2-53A6F51E44E7}">
      <dgm:prSet/>
      <dgm:spPr/>
      <dgm:t>
        <a:bodyPr/>
        <a:lstStyle/>
        <a:p>
          <a:endParaRPr lang="zh-TW" altLang="en-US"/>
        </a:p>
      </dgm:t>
    </dgm:pt>
    <dgm:pt modelId="{8B2FCF05-AE0E-4EF9-B85F-655A64B21EE4}" type="sibTrans" cxnId="{32F09F20-02F7-47BF-9DCB-7D1F08721543}">
      <dgm:prSet/>
      <dgm:spPr>
        <a:solidFill>
          <a:schemeClr val="bg2">
            <a:lumMod val="90000"/>
            <a:alpha val="90000"/>
          </a:schemeClr>
        </a:solidFill>
      </dgm:spPr>
      <dgm:t>
        <a:bodyPr/>
        <a:lstStyle/>
        <a:p>
          <a:endParaRPr lang="zh-TW" altLang="en-US"/>
        </a:p>
      </dgm:t>
    </dgm:pt>
    <dgm:pt modelId="{230197B8-A96F-419B-A84A-ABE94619BD55}" type="parTrans" cxnId="{32F09F20-02F7-47BF-9DCB-7D1F08721543}">
      <dgm:prSet/>
      <dgm:spPr/>
      <dgm:t>
        <a:bodyPr/>
        <a:lstStyle/>
        <a:p>
          <a:endParaRPr lang="zh-TW" altLang="en-US"/>
        </a:p>
      </dgm:t>
    </dgm:pt>
    <dgm:pt modelId="{C8BCFAF4-17A4-4F0B-A0D0-806923EE8507}">
      <dgm:prSet/>
      <dgm:spPr/>
      <dgm:t>
        <a:bodyPr/>
        <a:lstStyle/>
        <a:p>
          <a:endParaRPr lang="zh-TW" altLang="en-US"/>
        </a:p>
      </dgm:t>
    </dgm:pt>
    <dgm:pt modelId="{52D921CB-0D65-4265-A2AA-E0E84B0D9257}" type="sibTrans" cxnId="{AC8751B7-82C9-475C-A4F0-E9D97DD9F722}">
      <dgm:prSet/>
      <dgm:spPr>
        <a:solidFill>
          <a:schemeClr val="bg2">
            <a:lumMod val="90000"/>
            <a:alpha val="90000"/>
          </a:schemeClr>
        </a:solidFill>
      </dgm:spPr>
      <dgm:t>
        <a:bodyPr/>
        <a:lstStyle/>
        <a:p>
          <a:endParaRPr lang="zh-TW" altLang="en-US"/>
        </a:p>
      </dgm:t>
    </dgm:pt>
    <dgm:pt modelId="{678F5B0E-C40B-4E1D-901D-A47D6C50C4E1}" type="parTrans" cxnId="{AC8751B7-82C9-475C-A4F0-E9D97DD9F722}">
      <dgm:prSet/>
      <dgm:spPr/>
      <dgm:t>
        <a:bodyPr/>
        <a:lstStyle/>
        <a:p>
          <a:endParaRPr lang="zh-TW" altLang="en-US"/>
        </a:p>
      </dgm:t>
    </dgm:pt>
    <dgm:pt modelId="{0B445352-9303-4976-9B07-A24296D7A2EE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zh-TW" altLang="en-US"/>
        </a:p>
      </dgm:t>
    </dgm:pt>
    <dgm:pt modelId="{BFA01180-9D44-4AD1-9452-12982E121D9F}" type="sibTrans" cxnId="{4EA43753-64B7-430E-86BD-9D59F7915A9F}">
      <dgm:prSet/>
      <dgm:spPr>
        <a:solidFill>
          <a:schemeClr val="bg2">
            <a:lumMod val="90000"/>
            <a:alpha val="90000"/>
          </a:schemeClr>
        </a:solidFill>
      </dgm:spPr>
      <dgm:t>
        <a:bodyPr/>
        <a:lstStyle/>
        <a:p>
          <a:endParaRPr lang="zh-TW" altLang="en-US"/>
        </a:p>
      </dgm:t>
    </dgm:pt>
    <dgm:pt modelId="{579112D3-74EB-46FA-8B61-46DAF994D4D6}" type="parTrans" cxnId="{4EA43753-64B7-430E-86BD-9D59F7915A9F}">
      <dgm:prSet/>
      <dgm:spPr/>
      <dgm:t>
        <a:bodyPr/>
        <a:lstStyle/>
        <a:p>
          <a:endParaRPr lang="zh-TW" altLang="en-US"/>
        </a:p>
      </dgm:t>
    </dgm:pt>
    <dgm:pt modelId="{01C2948B-C938-41E1-9994-D6E85BBA626F}">
      <dgm:prSet custT="1"/>
      <dgm:spPr>
        <a:solidFill>
          <a:schemeClr val="bg2">
            <a:lumMod val="25000"/>
          </a:schemeClr>
        </a:solidFill>
      </dgm:spPr>
      <dgm:t>
        <a:bodyPr/>
        <a:lstStyle/>
        <a:p>
          <a:endParaRPr lang="zh-TW" altLang="en-US" sz="2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A5B76B4-B3DB-4893-A547-529884E1A6A8}" type="sibTrans" cxnId="{F64008D3-1411-4DF0-97C9-B08887C56D9F}">
      <dgm:prSet/>
      <dgm:spPr>
        <a:noFill/>
        <a:ln>
          <a:noFill/>
        </a:ln>
      </dgm:spPr>
      <dgm:t>
        <a:bodyPr/>
        <a:lstStyle/>
        <a:p>
          <a:endParaRPr lang="zh-TW" altLang="en-US" dirty="0"/>
        </a:p>
      </dgm:t>
    </dgm:pt>
    <dgm:pt modelId="{09F107B8-88DF-4D88-933C-2491802BD925}" type="parTrans" cxnId="{F64008D3-1411-4DF0-97C9-B08887C56D9F}">
      <dgm:prSet/>
      <dgm:spPr/>
      <dgm:t>
        <a:bodyPr/>
        <a:lstStyle/>
        <a:p>
          <a:endParaRPr lang="zh-TW" altLang="en-US"/>
        </a:p>
      </dgm:t>
    </dgm:pt>
    <dgm:pt modelId="{7E405F8F-8824-43B0-A371-3A5385B73792}">
      <dgm:prSet/>
      <dgm:spPr>
        <a:solidFill>
          <a:schemeClr val="bg2">
            <a:lumMod val="75000"/>
          </a:schemeClr>
        </a:solidFill>
        <a:effectLst>
          <a:softEdge rad="31750"/>
        </a:effectLst>
      </dgm:spPr>
      <dgm:t>
        <a:bodyPr/>
        <a:lstStyle/>
        <a:p>
          <a:endParaRPr lang="zh-TW" altLang="en-US"/>
        </a:p>
      </dgm:t>
    </dgm:pt>
    <dgm:pt modelId="{66B009AF-6C9B-46C3-A353-E83EF3631797}" type="sibTrans" cxnId="{7F529208-8A28-4E58-ADC2-A166A17AED55}">
      <dgm:prSet/>
      <dgm:spPr>
        <a:solidFill>
          <a:schemeClr val="bg2">
            <a:lumMod val="50000"/>
            <a:alpha val="90000"/>
          </a:schemeClr>
        </a:solidFill>
      </dgm:spPr>
      <dgm:t>
        <a:bodyPr/>
        <a:lstStyle/>
        <a:p>
          <a:endParaRPr lang="zh-TW" altLang="en-US"/>
        </a:p>
      </dgm:t>
    </dgm:pt>
    <dgm:pt modelId="{7553033E-80E2-4AF1-B7A2-B8EA1B2869E7}" type="parTrans" cxnId="{7F529208-8A28-4E58-ADC2-A166A17AED55}">
      <dgm:prSet/>
      <dgm:spPr/>
      <dgm:t>
        <a:bodyPr/>
        <a:lstStyle/>
        <a:p>
          <a:endParaRPr lang="zh-TW" altLang="en-US"/>
        </a:p>
      </dgm:t>
    </dgm:pt>
    <dgm:pt modelId="{2B75BDDE-9130-438F-AB7F-399ED5FC0B6E}">
      <dgm:prSet/>
      <dgm:spPr>
        <a:solidFill>
          <a:schemeClr val="bg2">
            <a:lumMod val="75000"/>
          </a:schemeClr>
        </a:solidFill>
        <a:effectLst>
          <a:softEdge rad="31750"/>
        </a:effectLst>
      </dgm:spPr>
      <dgm:t>
        <a:bodyPr/>
        <a:lstStyle/>
        <a:p>
          <a:endParaRPr lang="zh-TW" altLang="en-US"/>
        </a:p>
      </dgm:t>
    </dgm:pt>
    <dgm:pt modelId="{4C04B79C-B290-456D-B2A7-8810ED36BBE1}" type="sibTrans" cxnId="{203E5FF8-464D-45EF-B5ED-A910A1150FA8}">
      <dgm:prSet/>
      <dgm:spPr>
        <a:solidFill>
          <a:schemeClr val="bg2">
            <a:lumMod val="50000"/>
            <a:alpha val="90000"/>
          </a:schemeClr>
        </a:solidFill>
      </dgm:spPr>
      <dgm:t>
        <a:bodyPr/>
        <a:lstStyle/>
        <a:p>
          <a:endParaRPr lang="zh-TW" altLang="en-US"/>
        </a:p>
      </dgm:t>
    </dgm:pt>
    <dgm:pt modelId="{E3262527-140F-43AE-B76C-6781E8604E27}" type="parTrans" cxnId="{203E5FF8-464D-45EF-B5ED-A910A1150FA8}">
      <dgm:prSet/>
      <dgm:spPr/>
      <dgm:t>
        <a:bodyPr/>
        <a:lstStyle/>
        <a:p>
          <a:endParaRPr lang="zh-TW" altLang="en-US"/>
        </a:p>
      </dgm:t>
    </dgm:pt>
    <dgm:pt modelId="{33437504-26D9-4B62-ACBD-CC32D514D4A7}" type="pres">
      <dgm:prSet presAssocID="{627F9A37-9FF5-46EF-BE76-91885ADD1F6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EC3EBFB-0096-4B32-B76A-2C7D4AA9597E}" type="pres">
      <dgm:prSet presAssocID="{627F9A37-9FF5-46EF-BE76-91885ADD1F68}" presName="dummyMaxCanvas" presStyleCnt="0">
        <dgm:presLayoutVars/>
      </dgm:prSet>
      <dgm:spPr/>
    </dgm:pt>
    <dgm:pt modelId="{29D9A32A-ECED-44DA-8FA2-1BEC87CE90B7}" type="pres">
      <dgm:prSet presAssocID="{627F9A37-9FF5-46EF-BE76-91885ADD1F68}" presName="FiveNodes_1" presStyleLbl="node1" presStyleIdx="0" presStyleCnt="5" custScaleX="62047" custScaleY="120646" custLinFactNeighborX="43224" custLinFactNeighborY="2468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86665BA-AA00-44D9-8B1C-1B4E4EFBE524}" type="pres">
      <dgm:prSet presAssocID="{627F9A37-9FF5-46EF-BE76-91885ADD1F68}" presName="FiveNodes_2" presStyleLbl="node1" presStyleIdx="1" presStyleCnt="5" custScaleX="47253" custLinFactNeighborX="-31673" custLinFactNeighborY="6522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A32C0DE-C000-470F-842E-8219842A6D13}" type="pres">
      <dgm:prSet presAssocID="{627F9A37-9FF5-46EF-BE76-91885ADD1F68}" presName="FiveNodes_3" presStyleLbl="node1" presStyleIdx="2" presStyleCnt="5" custScaleX="47905" custScaleY="120187" custLinFactY="30311" custLinFactNeighborX="-38815" custLinFactNeighborY="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90A4956-78C5-49E9-B005-E2325DF0C066}" type="pres">
      <dgm:prSet presAssocID="{627F9A37-9FF5-46EF-BE76-91885ADD1F68}" presName="FiveNodes_4" presStyleLbl="node1" presStyleIdx="3" presStyleCnt="5" custScaleX="61648" custScaleY="153714" custLinFactY="-56085" custLinFactNeighborX="21495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3985AC2-7F9F-414F-8D81-6430A655B05D}" type="pres">
      <dgm:prSet presAssocID="{627F9A37-9FF5-46EF-BE76-91885ADD1F68}" presName="FiveNodes_5" presStyleLbl="node1" presStyleIdx="4" presStyleCnt="5" custScaleX="62497" custScaleY="118517" custLinFactNeighborX="14452" custLinFactNeighborY="-9283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D4EA9D0-AE54-4161-978B-7B687AC0F5CE}" type="pres">
      <dgm:prSet presAssocID="{627F9A37-9FF5-46EF-BE76-91885ADD1F68}" presName="FiveConn_1-2" presStyleLbl="fgAccFollowNode1" presStyleIdx="0" presStyleCnt="4" custAng="16200000" custScaleY="161351" custLinFactX="-200000" custLinFactNeighborX="-249301" custLinFactNeighborY="-5263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A9479A5-A172-4097-B361-BFF2AA0D20C2}" type="pres">
      <dgm:prSet presAssocID="{627F9A37-9FF5-46EF-BE76-91885ADD1F68}" presName="FiveConn_2-3" presStyleLbl="fgAccFollowNode1" presStyleIdx="1" presStyleCnt="4" custAng="16200000" custScaleY="162816" custLinFactX="-223940" custLinFactY="100000" custLinFactNeighborX="-300000" custLinFactNeighborY="18812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A5FF56D-7BA0-4559-95EB-7E0E1594530A}" type="pres">
      <dgm:prSet presAssocID="{627F9A37-9FF5-46EF-BE76-91885ADD1F68}" presName="FiveConn_3-4" presStyleLbl="fgAccFollowNode1" presStyleIdx="2" presStyleCnt="4" custAng="16200000" custScaleY="151226" custLinFactX="-300000" custLinFactY="-74281" custLinFactNeighborX="-313204" custLinFactNeighborY="-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12893CA-5C98-4485-9CD9-4D1D54D14D3F}" type="pres">
      <dgm:prSet presAssocID="{627F9A37-9FF5-46EF-BE76-91885ADD1F68}" presName="FiveConn_4-5" presStyleLbl="fgAccFollowNode1" presStyleIdx="3" presStyleCnt="4" custAng="16200000" custScaleX="63156" custScaleY="250159" custLinFactX="-100000" custLinFactY="-76208" custLinFactNeighborX="-169976" custLinFactNeighborY="-7835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C376114-4FBC-45E8-8424-1837D5B593EE}" type="pres">
      <dgm:prSet presAssocID="{627F9A37-9FF5-46EF-BE76-91885ADD1F68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CD43061-7333-4C71-8566-372E72EBF020}" type="pres">
      <dgm:prSet presAssocID="{627F9A37-9FF5-46EF-BE76-91885ADD1F68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A75A245-2339-4BC2-B09E-1E93ADAAA65D}" type="pres">
      <dgm:prSet presAssocID="{627F9A37-9FF5-46EF-BE76-91885ADD1F68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4190452-C21B-48DC-967F-F0320C570389}" type="pres">
      <dgm:prSet presAssocID="{627F9A37-9FF5-46EF-BE76-91885ADD1F68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D58387B-9C32-4B6C-8D3D-8D5C4C112972}" type="pres">
      <dgm:prSet presAssocID="{627F9A37-9FF5-46EF-BE76-91885ADD1F68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FA57253-EA71-4D26-83BE-9B1005B6F495}" srcId="{627F9A37-9FF5-46EF-BE76-91885ADD1F68}" destId="{6B49EF71-263A-4E42-84F4-BC3C33B4D0C3}" srcOrd="28" destOrd="0" parTransId="{D1A7F23B-36C1-4637-81EE-1DE8EA0A918C}" sibTransId="{DA26D354-1DA5-42C6-8D4E-41F4A9C7BCE3}"/>
    <dgm:cxn modelId="{C772453F-B6E1-4B22-BAB3-13B1CC488AD0}" type="presOf" srcId="{D743CB06-BCCF-435C-B03D-373588062DEA}" destId="{AD4EA9D0-AE54-4161-978B-7B687AC0F5CE}" srcOrd="0" destOrd="0" presId="urn:microsoft.com/office/officeart/2005/8/layout/vProcess5"/>
    <dgm:cxn modelId="{4593FCCB-E2AC-4767-BD78-9F90945A0FDF}" srcId="{627F9A37-9FF5-46EF-BE76-91885ADD1F68}" destId="{D9C994D8-F533-4DEF-B3E9-519EBCB01A58}" srcOrd="9" destOrd="0" parTransId="{93CE5F65-DAD3-4915-A6F9-50E20B97B95E}" sibTransId="{6A84D042-23FD-4CE4-8735-D1676E174D90}"/>
    <dgm:cxn modelId="{801E9AD3-B4F1-4E3A-9AAC-6DE5EE275F68}" srcId="{627F9A37-9FF5-46EF-BE76-91885ADD1F68}" destId="{4DBF3A8A-7191-4338-B85D-16E2DED4B20E}" srcOrd="12" destOrd="0" parTransId="{C531189A-5E88-4C52-9206-E2119E16E3FA}" sibTransId="{C8C171D7-83FC-473C-BDBB-B3069D280D4B}"/>
    <dgm:cxn modelId="{828B9770-BA2D-443C-B72E-8B9128F0E78A}" srcId="{627F9A37-9FF5-46EF-BE76-91885ADD1F68}" destId="{DDCDBFEE-C386-4A23-8D3C-BDDF769975BC}" srcOrd="26" destOrd="0" parTransId="{FA518726-8809-4215-BB0B-A70208BAF876}" sibTransId="{2B00F0CC-887C-4F43-AED1-3EE5CB784F13}"/>
    <dgm:cxn modelId="{4EA43753-64B7-430E-86BD-9D59F7915A9F}" srcId="{627F9A37-9FF5-46EF-BE76-91885ADD1F68}" destId="{0B445352-9303-4976-9B07-A24296D7A2EE}" srcOrd="4" destOrd="0" parTransId="{579112D3-74EB-46FA-8B61-46DAF994D4D6}" sibTransId="{BFA01180-9D44-4AD1-9452-12982E121D9F}"/>
    <dgm:cxn modelId="{9A3D16F3-A045-43D8-8896-36C76BC8B006}" srcId="{627F9A37-9FF5-46EF-BE76-91885ADD1F68}" destId="{737436B1-A6B4-4184-9A5B-2F4E07FCBB4B}" srcOrd="20" destOrd="0" parTransId="{1F7D133B-0855-4144-9D75-E309B2543625}" sibTransId="{E4A69899-1B18-4A0E-BA4E-3AD12FA0B226}"/>
    <dgm:cxn modelId="{C558FD12-2BBB-4A20-BCFB-2CF8124512D7}" srcId="{627F9A37-9FF5-46EF-BE76-91885ADD1F68}" destId="{0A98C13F-DE7A-4CF0-9097-5F2325741A15}" srcOrd="29" destOrd="0" parTransId="{D387A55E-FCF2-4ABA-A3E1-65ACAE1F89E1}" sibTransId="{28BAF410-454D-40EC-A6A4-DF6AC4659249}"/>
    <dgm:cxn modelId="{166C901C-5FA4-4721-B34E-DED507EE0DDA}" type="presOf" srcId="{01C2948B-C938-41E1-9994-D6E85BBA626F}" destId="{A90A4956-78C5-49E9-B005-E2325DF0C066}" srcOrd="0" destOrd="0" presId="urn:microsoft.com/office/officeart/2005/8/layout/vProcess5"/>
    <dgm:cxn modelId="{92FE1877-6D0F-40E7-87B1-9A3072BB94F7}" srcId="{627F9A37-9FF5-46EF-BE76-91885ADD1F68}" destId="{5EC55766-F2C7-413C-AEA9-106A42D95E28}" srcOrd="16" destOrd="0" parTransId="{E19BD149-7083-487B-BAC2-577BE6236381}" sibTransId="{BB2245A6-7D80-4FA8-A107-917D493136A9}"/>
    <dgm:cxn modelId="{824D59CB-F4CC-49EE-8262-FBD1153B8752}" type="presOf" srcId="{4C04B79C-B290-456D-B2A7-8810ED36BBE1}" destId="{3A9479A5-A172-4097-B361-BFF2AA0D20C2}" srcOrd="0" destOrd="0" presId="urn:microsoft.com/office/officeart/2005/8/layout/vProcess5"/>
    <dgm:cxn modelId="{D48BF1E4-376E-4E5D-A476-BE51322AE48A}" srcId="{627F9A37-9FF5-46EF-BE76-91885ADD1F68}" destId="{2F93166D-B5D2-43BB-9097-297EC499375C}" srcOrd="19" destOrd="0" parTransId="{FFE74D87-19BC-4B53-860B-62B05CAD3A74}" sibTransId="{BDB72631-8002-4DD5-9266-A72B198750DF}"/>
    <dgm:cxn modelId="{455530E5-5448-411F-9275-1317EBB5F376}" srcId="{627F9A37-9FF5-46EF-BE76-91885ADD1F68}" destId="{2DB262E0-5DBD-468D-BEC4-DBEBB6990358}" srcOrd="24" destOrd="0" parTransId="{FA201943-886D-4EB3-AEEF-B041C7858E7C}" sibTransId="{010C2277-7F41-497D-BA9C-A2E9B5C008F9}"/>
    <dgm:cxn modelId="{5194154F-5E6F-46A6-9EBF-9D7FA653DA48}" type="presOf" srcId="{2B75BDDE-9130-438F-AB7F-399ED5FC0B6E}" destId="{886665BA-AA00-44D9-8B1C-1B4E4EFBE524}" srcOrd="0" destOrd="0" presId="urn:microsoft.com/office/officeart/2005/8/layout/vProcess5"/>
    <dgm:cxn modelId="{C46A02F6-C749-45FF-AC99-2A3BC471035E}" type="presOf" srcId="{5A5B76B4-B3DB-4893-A547-529884E1A6A8}" destId="{812893CA-5C98-4485-9CD9-4D1D54D14D3F}" srcOrd="0" destOrd="0" presId="urn:microsoft.com/office/officeart/2005/8/layout/vProcess5"/>
    <dgm:cxn modelId="{5B36A917-DA4C-49A6-96A9-FAE223A56C30}" srcId="{627F9A37-9FF5-46EF-BE76-91885ADD1F68}" destId="{816AF184-C7DA-479D-A3B3-D9A06B8F2FE6}" srcOrd="15" destOrd="0" parTransId="{486FD8C7-7B00-489D-872F-82ACD21B3126}" sibTransId="{BC70F36B-D473-4808-8920-7E21F1121D94}"/>
    <dgm:cxn modelId="{4F59BAEF-482A-4328-9065-A8B5AA29009A}" srcId="{627F9A37-9FF5-46EF-BE76-91885ADD1F68}" destId="{CA2EF7C4-3C0D-4765-A179-A7B55D24D41E}" srcOrd="31" destOrd="0" parTransId="{0810CBEC-7673-44F0-BE25-86BFF80893FF}" sibTransId="{DE74E535-D15C-4EAE-B5DA-001A0DB01537}"/>
    <dgm:cxn modelId="{1036F7AC-554F-4D74-8841-9780341D3714}" type="presOf" srcId="{0B445352-9303-4976-9B07-A24296D7A2EE}" destId="{9D58387B-9C32-4B6C-8D3D-8D5C4C112972}" srcOrd="1" destOrd="0" presId="urn:microsoft.com/office/officeart/2005/8/layout/vProcess5"/>
    <dgm:cxn modelId="{6058A487-9CB8-4881-AD76-1E3026F5DF9E}" srcId="{627F9A37-9FF5-46EF-BE76-91885ADD1F68}" destId="{C5078564-B546-45DE-8485-541C76E229D5}" srcOrd="0" destOrd="0" parTransId="{66BA3A08-375C-40C7-B0BF-70836A226C62}" sibTransId="{D743CB06-BCCF-435C-B03D-373588062DEA}"/>
    <dgm:cxn modelId="{CF6C65FC-6D72-4A08-84F6-29998B3FC72E}" srcId="{627F9A37-9FF5-46EF-BE76-91885ADD1F68}" destId="{4E8067F0-37EC-4BC3-AB74-2A4B418FF547}" srcOrd="13" destOrd="0" parTransId="{1E69A1FD-1B5D-498E-B03C-314AA2749FBB}" sibTransId="{81C04A2E-D2AB-4403-A097-F633674FC33C}"/>
    <dgm:cxn modelId="{9FB5CA26-A1C7-42AB-818F-F8D2C5B573DE}" type="presOf" srcId="{7E405F8F-8824-43B0-A371-3A5385B73792}" destId="{4A32C0DE-C000-470F-842E-8219842A6D13}" srcOrd="0" destOrd="0" presId="urn:microsoft.com/office/officeart/2005/8/layout/vProcess5"/>
    <dgm:cxn modelId="{F64008D3-1411-4DF0-97C9-B08887C56D9F}" srcId="{627F9A37-9FF5-46EF-BE76-91885ADD1F68}" destId="{01C2948B-C938-41E1-9994-D6E85BBA626F}" srcOrd="3" destOrd="0" parTransId="{09F107B8-88DF-4D88-933C-2491802BD925}" sibTransId="{5A5B76B4-B3DB-4893-A547-529884E1A6A8}"/>
    <dgm:cxn modelId="{6976BC40-9842-4260-9B62-F29067CBA140}" srcId="{627F9A37-9FF5-46EF-BE76-91885ADD1F68}" destId="{3347F947-57B9-4DA2-AF94-2BF9C96B1FAD}" srcOrd="30" destOrd="0" parTransId="{D9CFC621-03EA-4697-970A-0463441056C5}" sibTransId="{55C81838-94EC-4E18-858B-AD6655DD0883}"/>
    <dgm:cxn modelId="{633F3424-2668-4CB4-BBBB-08C9F7AF5500}" type="presOf" srcId="{66B009AF-6C9B-46C3-A353-E83EF3631797}" destId="{6A5FF56D-7BA0-4559-95EB-7E0E1594530A}" srcOrd="0" destOrd="0" presId="urn:microsoft.com/office/officeart/2005/8/layout/vProcess5"/>
    <dgm:cxn modelId="{9090364F-7910-4352-8CDB-75A7AEDB829B}" srcId="{627F9A37-9FF5-46EF-BE76-91885ADD1F68}" destId="{22D079CA-3A54-4936-82EA-202ACD7D1C39}" srcOrd="8" destOrd="0" parTransId="{F78C2953-94D5-4A61-B186-2E9E7D83DACD}" sibTransId="{8841AC43-6F08-4C72-AA0E-C92A218299B2}"/>
    <dgm:cxn modelId="{3D228D88-1CAE-4DF2-86D1-D99E2F81674F}" srcId="{627F9A37-9FF5-46EF-BE76-91885ADD1F68}" destId="{753D0583-21E1-4FB9-9CB2-24B9E764812E}" srcOrd="14" destOrd="0" parTransId="{ECD4629A-C2A3-4932-8255-F39A94B624F0}" sibTransId="{C0A66A1C-7FC8-47F7-995F-CFC047F1D3CB}"/>
    <dgm:cxn modelId="{D99F5D5C-8281-4E09-B3D1-FA9B779FBC43}" srcId="{627F9A37-9FF5-46EF-BE76-91885ADD1F68}" destId="{5668EFC3-842D-45ED-9CB1-B312B2A9726C}" srcOrd="10" destOrd="0" parTransId="{A907B121-DCCB-46A4-9362-847D63897717}" sibTransId="{EB7086D9-0C8D-4781-B87B-5EFC2FE18712}"/>
    <dgm:cxn modelId="{DF0D88B5-2ABE-4D0E-AA3F-40ABF784CEAA}" type="presOf" srcId="{C5078564-B546-45DE-8485-541C76E229D5}" destId="{29D9A32A-ECED-44DA-8FA2-1BEC87CE90B7}" srcOrd="0" destOrd="0" presId="urn:microsoft.com/office/officeart/2005/8/layout/vProcess5"/>
    <dgm:cxn modelId="{85C08DB2-46B0-4CBB-A794-85D369E13190}" srcId="{627F9A37-9FF5-46EF-BE76-91885ADD1F68}" destId="{B13A0C2C-4EA0-4C0E-A8A2-C8ACD30BA082}" srcOrd="18" destOrd="0" parTransId="{E0C5A700-BE16-45ED-B3FF-5D4F9C1C528E}" sibTransId="{FD9C7A75-9792-43A8-8BB1-EB73C0EBB99E}"/>
    <dgm:cxn modelId="{81D10184-37E1-4789-A3F6-E3489D33150E}" type="presOf" srcId="{0B445352-9303-4976-9B07-A24296D7A2EE}" destId="{E3985AC2-7F9F-414F-8D81-6430A655B05D}" srcOrd="0" destOrd="0" presId="urn:microsoft.com/office/officeart/2005/8/layout/vProcess5"/>
    <dgm:cxn modelId="{1533A1CF-BE86-4635-AF5E-8BB0701C443E}" type="presOf" srcId="{C5078564-B546-45DE-8485-541C76E229D5}" destId="{4C376114-4FBC-45E8-8424-1837D5B593EE}" srcOrd="1" destOrd="0" presId="urn:microsoft.com/office/officeart/2005/8/layout/vProcess5"/>
    <dgm:cxn modelId="{32F09F20-02F7-47BF-9DCB-7D1F08721543}" srcId="{627F9A37-9FF5-46EF-BE76-91885ADD1F68}" destId="{989F67A4-A701-4EA5-A1D2-53A6F51E44E7}" srcOrd="6" destOrd="0" parTransId="{230197B8-A96F-419B-A84A-ABE94619BD55}" sibTransId="{8B2FCF05-AE0E-4EF9-B85F-655A64B21EE4}"/>
    <dgm:cxn modelId="{7F529208-8A28-4E58-ADC2-A166A17AED55}" srcId="{627F9A37-9FF5-46EF-BE76-91885ADD1F68}" destId="{7E405F8F-8824-43B0-A371-3A5385B73792}" srcOrd="2" destOrd="0" parTransId="{7553033E-80E2-4AF1-B7A2-B8EA1B2869E7}" sibTransId="{66B009AF-6C9B-46C3-A353-E83EF3631797}"/>
    <dgm:cxn modelId="{20B1FAC3-7C14-4622-9A1F-0539CF7B30F6}" type="presOf" srcId="{627F9A37-9FF5-46EF-BE76-91885ADD1F68}" destId="{33437504-26D9-4B62-ACBD-CC32D514D4A7}" srcOrd="0" destOrd="0" presId="urn:microsoft.com/office/officeart/2005/8/layout/vProcess5"/>
    <dgm:cxn modelId="{203E5FF8-464D-45EF-B5ED-A910A1150FA8}" srcId="{627F9A37-9FF5-46EF-BE76-91885ADD1F68}" destId="{2B75BDDE-9130-438F-AB7F-399ED5FC0B6E}" srcOrd="1" destOrd="0" parTransId="{E3262527-140F-43AE-B76C-6781E8604E27}" sibTransId="{4C04B79C-B290-456D-B2A7-8810ED36BBE1}"/>
    <dgm:cxn modelId="{A8E2B5F0-5569-40A1-ABBC-87B68B0F02E7}" type="presOf" srcId="{01C2948B-C938-41E1-9994-D6E85BBA626F}" destId="{14190452-C21B-48DC-967F-F0320C570389}" srcOrd="1" destOrd="0" presId="urn:microsoft.com/office/officeart/2005/8/layout/vProcess5"/>
    <dgm:cxn modelId="{107B419A-A279-4D66-A3C4-8AD585271B95}" srcId="{627F9A37-9FF5-46EF-BE76-91885ADD1F68}" destId="{8B4F9C9E-DAC1-4BFB-A453-8EA6BCAB4193}" srcOrd="7" destOrd="0" parTransId="{70B76F75-0CB8-43A5-8207-4C730094F4DF}" sibTransId="{7E7134D9-CA74-46A7-8E63-5DEEBBE94874}"/>
    <dgm:cxn modelId="{7662C047-B911-472C-BCC6-50029A75E5AA}" srcId="{627F9A37-9FF5-46EF-BE76-91885ADD1F68}" destId="{9367339D-5754-4FB4-AD6B-4C2757E8471A}" srcOrd="27" destOrd="0" parTransId="{45626937-484C-4206-9BB8-639497F86618}" sibTransId="{397DFDD8-99D9-4FDB-80B3-330CB22DDF3D}"/>
    <dgm:cxn modelId="{AC8751B7-82C9-475C-A4F0-E9D97DD9F722}" srcId="{627F9A37-9FF5-46EF-BE76-91885ADD1F68}" destId="{C8BCFAF4-17A4-4F0B-A0D0-806923EE8507}" srcOrd="5" destOrd="0" parTransId="{678F5B0E-C40B-4E1D-901D-A47D6C50C4E1}" sibTransId="{52D921CB-0D65-4265-A2AA-E0E84B0D9257}"/>
    <dgm:cxn modelId="{1637DC16-3F77-4BC1-AD76-66B56882FAAE}" type="presOf" srcId="{7E405F8F-8824-43B0-A371-3A5385B73792}" destId="{DA75A245-2339-4BC2-B09E-1E93ADAAA65D}" srcOrd="1" destOrd="0" presId="urn:microsoft.com/office/officeart/2005/8/layout/vProcess5"/>
    <dgm:cxn modelId="{3FC99030-96BE-40A1-8B4D-2F8F4B89CEB3}" srcId="{627F9A37-9FF5-46EF-BE76-91885ADD1F68}" destId="{84F11E0F-EED0-4D2B-9E91-CFF5195F5CCB}" srcOrd="25" destOrd="0" parTransId="{5773211D-301D-4E36-A8BA-59232909276A}" sibTransId="{1216044B-4F32-47E7-A17B-F4AE34C137DC}"/>
    <dgm:cxn modelId="{954F68C7-C7D7-4593-B7F0-864CC3A4E6E0}" type="presOf" srcId="{2B75BDDE-9130-438F-AB7F-399ED5FC0B6E}" destId="{BCD43061-7333-4C71-8566-372E72EBF020}" srcOrd="1" destOrd="0" presId="urn:microsoft.com/office/officeart/2005/8/layout/vProcess5"/>
    <dgm:cxn modelId="{2E7E7F05-6EF0-49DF-80CB-95819CDE4DB3}" srcId="{627F9A37-9FF5-46EF-BE76-91885ADD1F68}" destId="{7C0A5BF4-5AF7-45DA-AE2C-96A9284CF7A8}" srcOrd="22" destOrd="0" parTransId="{4B960E47-AE64-4C70-8217-C9AAAC1C5E21}" sibTransId="{23F3AC8A-9FC7-4ED7-BC9A-88443D409784}"/>
    <dgm:cxn modelId="{D0B0F12B-F718-4C66-BE85-B3B9F58DA403}" srcId="{627F9A37-9FF5-46EF-BE76-91885ADD1F68}" destId="{D5014411-81E1-4216-8CB5-DDFB7BEA5323}" srcOrd="11" destOrd="0" parTransId="{4C411C8C-8160-45B6-B475-3C04825828D2}" sibTransId="{B1A7CF7B-6642-4E83-AC60-C761139755CD}"/>
    <dgm:cxn modelId="{CF48B362-903B-4ED1-A33B-C47B00F6FB84}" srcId="{627F9A37-9FF5-46EF-BE76-91885ADD1F68}" destId="{84130206-44FF-485A-A432-82269B020C46}" srcOrd="23" destOrd="0" parTransId="{3F9DC92E-974B-420A-8D33-38573BC2E723}" sibTransId="{4CC35AEB-5D26-4A25-8DD7-9D35BB650EC9}"/>
    <dgm:cxn modelId="{CC2E171D-F24D-4FDF-940C-3E85C8A56B2E}" srcId="{627F9A37-9FF5-46EF-BE76-91885ADD1F68}" destId="{9E1CF0D8-FE95-4FDD-AD8B-2CAA6B8553A7}" srcOrd="17" destOrd="0" parTransId="{1B64A841-A7A8-4F7A-844C-E1D7EA292DEF}" sibTransId="{348B48ED-4F45-47F0-97F1-BDA53FEDE5A6}"/>
    <dgm:cxn modelId="{E5FC2304-D62A-4E5D-AA86-D072B3D7738C}" srcId="{627F9A37-9FF5-46EF-BE76-91885ADD1F68}" destId="{A8ADB312-BE13-4012-A8F2-67F381290DA4}" srcOrd="21" destOrd="0" parTransId="{FA689D43-EDF5-45B7-8C24-FA42425AA523}" sibTransId="{80A01E74-44FC-40DB-8464-D4B69BFE1CD9}"/>
    <dgm:cxn modelId="{5A0B1837-5360-409A-A567-6CD3D377700A}" type="presParOf" srcId="{33437504-26D9-4B62-ACBD-CC32D514D4A7}" destId="{6EC3EBFB-0096-4B32-B76A-2C7D4AA9597E}" srcOrd="0" destOrd="0" presId="urn:microsoft.com/office/officeart/2005/8/layout/vProcess5"/>
    <dgm:cxn modelId="{A6374922-73CE-4FE2-A9A1-9380A2FE5F90}" type="presParOf" srcId="{33437504-26D9-4B62-ACBD-CC32D514D4A7}" destId="{29D9A32A-ECED-44DA-8FA2-1BEC87CE90B7}" srcOrd="1" destOrd="0" presId="urn:microsoft.com/office/officeart/2005/8/layout/vProcess5"/>
    <dgm:cxn modelId="{4AF8624C-E442-44D0-B23C-ED5CD0272602}" type="presParOf" srcId="{33437504-26D9-4B62-ACBD-CC32D514D4A7}" destId="{886665BA-AA00-44D9-8B1C-1B4E4EFBE524}" srcOrd="2" destOrd="0" presId="urn:microsoft.com/office/officeart/2005/8/layout/vProcess5"/>
    <dgm:cxn modelId="{06656A6C-E008-4FCE-B81C-733F852C94A9}" type="presParOf" srcId="{33437504-26D9-4B62-ACBD-CC32D514D4A7}" destId="{4A32C0DE-C000-470F-842E-8219842A6D13}" srcOrd="3" destOrd="0" presId="urn:microsoft.com/office/officeart/2005/8/layout/vProcess5"/>
    <dgm:cxn modelId="{98A5E60F-7A9B-4131-8DDA-202D7FCE08A0}" type="presParOf" srcId="{33437504-26D9-4B62-ACBD-CC32D514D4A7}" destId="{A90A4956-78C5-49E9-B005-E2325DF0C066}" srcOrd="4" destOrd="0" presId="urn:microsoft.com/office/officeart/2005/8/layout/vProcess5"/>
    <dgm:cxn modelId="{67226F3D-2916-4BE2-A30B-60386A77C0B3}" type="presParOf" srcId="{33437504-26D9-4B62-ACBD-CC32D514D4A7}" destId="{E3985AC2-7F9F-414F-8D81-6430A655B05D}" srcOrd="5" destOrd="0" presId="urn:microsoft.com/office/officeart/2005/8/layout/vProcess5"/>
    <dgm:cxn modelId="{75E35EDF-2F1A-499C-ADAD-1D8665BF0BF6}" type="presParOf" srcId="{33437504-26D9-4B62-ACBD-CC32D514D4A7}" destId="{AD4EA9D0-AE54-4161-978B-7B687AC0F5CE}" srcOrd="6" destOrd="0" presId="urn:microsoft.com/office/officeart/2005/8/layout/vProcess5"/>
    <dgm:cxn modelId="{044C85DB-F048-48B1-89B3-1E3A7EF48E00}" type="presParOf" srcId="{33437504-26D9-4B62-ACBD-CC32D514D4A7}" destId="{3A9479A5-A172-4097-B361-BFF2AA0D20C2}" srcOrd="7" destOrd="0" presId="urn:microsoft.com/office/officeart/2005/8/layout/vProcess5"/>
    <dgm:cxn modelId="{1A9CC934-86F9-40AD-B4EF-13A0B704D69D}" type="presParOf" srcId="{33437504-26D9-4B62-ACBD-CC32D514D4A7}" destId="{6A5FF56D-7BA0-4559-95EB-7E0E1594530A}" srcOrd="8" destOrd="0" presId="urn:microsoft.com/office/officeart/2005/8/layout/vProcess5"/>
    <dgm:cxn modelId="{C71A2F64-00D1-4822-A71C-F1D909ECEE48}" type="presParOf" srcId="{33437504-26D9-4B62-ACBD-CC32D514D4A7}" destId="{812893CA-5C98-4485-9CD9-4D1D54D14D3F}" srcOrd="9" destOrd="0" presId="urn:microsoft.com/office/officeart/2005/8/layout/vProcess5"/>
    <dgm:cxn modelId="{7AFA2274-139B-4207-B1A3-F0B3B1E1B2A4}" type="presParOf" srcId="{33437504-26D9-4B62-ACBD-CC32D514D4A7}" destId="{4C376114-4FBC-45E8-8424-1837D5B593EE}" srcOrd="10" destOrd="0" presId="urn:microsoft.com/office/officeart/2005/8/layout/vProcess5"/>
    <dgm:cxn modelId="{EE486AA5-E02B-477F-96E3-45752B0767B2}" type="presParOf" srcId="{33437504-26D9-4B62-ACBD-CC32D514D4A7}" destId="{BCD43061-7333-4C71-8566-372E72EBF020}" srcOrd="11" destOrd="0" presId="urn:microsoft.com/office/officeart/2005/8/layout/vProcess5"/>
    <dgm:cxn modelId="{E204B854-2E9E-43F4-B843-29E67E4F71A7}" type="presParOf" srcId="{33437504-26D9-4B62-ACBD-CC32D514D4A7}" destId="{DA75A245-2339-4BC2-B09E-1E93ADAAA65D}" srcOrd="12" destOrd="0" presId="urn:microsoft.com/office/officeart/2005/8/layout/vProcess5"/>
    <dgm:cxn modelId="{91259CE0-70CB-4B19-90E9-AF0DA93D0FFD}" type="presParOf" srcId="{33437504-26D9-4B62-ACBD-CC32D514D4A7}" destId="{14190452-C21B-48DC-967F-F0320C570389}" srcOrd="13" destOrd="0" presId="urn:microsoft.com/office/officeart/2005/8/layout/vProcess5"/>
    <dgm:cxn modelId="{C082D9FB-3991-46E1-8FD9-ADD49D32DB45}" type="presParOf" srcId="{33437504-26D9-4B62-ACBD-CC32D514D4A7}" destId="{9D58387B-9C32-4B6C-8D3D-8D5C4C11297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087A913-8CDC-437E-876A-280C1FFC22D2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125868A-B41F-42E5-8D98-D6FA5302DC58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zh-TW" altLang="en-US" sz="24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資訊化管理</a:t>
          </a:r>
          <a:endParaRPr lang="zh-TW" altLang="en-US" sz="24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1787A77-AF41-4A12-B978-689F5308D26F}" type="parTrans" cxnId="{EBA2E8C0-22DF-4F95-AAA3-42EE3CEACA3A}">
      <dgm:prSet/>
      <dgm:spPr/>
      <dgm:t>
        <a:bodyPr/>
        <a:lstStyle/>
        <a:p>
          <a:endParaRPr lang="zh-TW" altLang="en-US"/>
        </a:p>
      </dgm:t>
    </dgm:pt>
    <dgm:pt modelId="{35C6F044-B2FB-4AF6-8DDE-A154F4B873F5}" type="sibTrans" cxnId="{EBA2E8C0-22DF-4F95-AAA3-42EE3CEACA3A}">
      <dgm:prSet/>
      <dgm:spPr/>
      <dgm:t>
        <a:bodyPr/>
        <a:lstStyle/>
        <a:p>
          <a:endParaRPr lang="zh-TW" altLang="en-US"/>
        </a:p>
      </dgm:t>
    </dgm:pt>
    <dgm:pt modelId="{898443C4-BEA3-4128-9428-82716E82C733}">
      <dgm:prSet phldrT="[文字]" custT="1"/>
      <dgm:spPr/>
      <dgm:t>
        <a:bodyPr/>
        <a:lstStyle/>
        <a:p>
          <a:pPr marL="324000" algn="l">
            <a:spcAft>
              <a:spcPts val="0"/>
            </a:spcAft>
          </a:pPr>
          <a:r>
            <a:rPr lang="zh-TW" altLang="en-US" sz="2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由職員本人至差勤線上簽核系統</a:t>
          </a:r>
          <a:r>
            <a: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&gt;</a:t>
          </a:r>
          <a:r>
            <a:rPr lang="zh-TW" altLang="en-US" sz="2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紀錄查詢</a:t>
          </a:r>
          <a:r>
            <a: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&gt;</a:t>
          </a:r>
          <a:r>
            <a:rPr lang="zh-TW" altLang="en-US" sz="2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個人補休紀錄查詢</a:t>
          </a:r>
          <a:endParaRPr lang="zh-TW" altLang="en-US" sz="2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CFFFDF4-6DE6-4509-913F-0EA49B6B2E6D}" type="parTrans" cxnId="{A88E895E-C52A-4F5D-9182-E5B8BC6EB960}">
      <dgm:prSet/>
      <dgm:spPr/>
      <dgm:t>
        <a:bodyPr/>
        <a:lstStyle/>
        <a:p>
          <a:endParaRPr lang="zh-TW" altLang="en-US"/>
        </a:p>
      </dgm:t>
    </dgm:pt>
    <dgm:pt modelId="{10FB110A-28B3-4686-8AEB-BCB6C4265CC9}" type="sibTrans" cxnId="{A88E895E-C52A-4F5D-9182-E5B8BC6EB960}">
      <dgm:prSet/>
      <dgm:spPr/>
      <dgm:t>
        <a:bodyPr/>
        <a:lstStyle/>
        <a:p>
          <a:endParaRPr lang="zh-TW" altLang="en-US"/>
        </a:p>
      </dgm:t>
    </dgm:pt>
    <dgm:pt modelId="{0E2C53F1-4BBB-4C34-B3DC-BED7303624A7}">
      <dgm:prSet phldrT="[文字]"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zh-TW" altLang="en-US" sz="2400" b="1" dirty="0" smtClean="0">
              <a:latin typeface="標楷體" panose="03000509000000000000" pitchFamily="65" charset="-120"/>
              <a:ea typeface="標楷體" panose="03000509000000000000" pitchFamily="65" charset="-120"/>
            </a:rPr>
            <a:t>彈性化管理</a:t>
          </a:r>
          <a:endParaRPr lang="zh-TW" altLang="en-US" sz="24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EDD340A-44AB-4D3E-81D4-F0B63E26EF61}" type="parTrans" cxnId="{5D02EBF5-81D8-43F7-81A7-6551F96FBE91}">
      <dgm:prSet/>
      <dgm:spPr/>
      <dgm:t>
        <a:bodyPr/>
        <a:lstStyle/>
        <a:p>
          <a:endParaRPr lang="zh-TW" altLang="en-US"/>
        </a:p>
      </dgm:t>
    </dgm:pt>
    <dgm:pt modelId="{6DB90166-C034-4107-853F-E73EC4E24791}" type="sibTrans" cxnId="{5D02EBF5-81D8-43F7-81A7-6551F96FBE91}">
      <dgm:prSet/>
      <dgm:spPr/>
      <dgm:t>
        <a:bodyPr/>
        <a:lstStyle/>
        <a:p>
          <a:endParaRPr lang="zh-TW" altLang="en-US"/>
        </a:p>
      </dgm:t>
    </dgm:pt>
    <dgm:pt modelId="{7CD31203-38DF-4F8E-AE8D-579F81DF0C2C}">
      <dgm:prSet phldrT="[文字]" custT="1"/>
      <dgm:spPr/>
      <dgm:t>
        <a:bodyPr/>
        <a:lstStyle/>
        <a:p>
          <a:pPr marL="180000"/>
          <a:r>
            <a:rPr lang="zh-TW" altLang="en-US" sz="24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查詢後可查詢指定區間內補休使用紀錄以及補休屆期日期</a:t>
          </a:r>
          <a:endParaRPr lang="zh-TW" altLang="en-US" sz="2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467D442-F01D-44EE-8193-256924AA8511}" type="parTrans" cxnId="{54029B12-D54E-42F8-8070-F5BA2A2F4C0A}">
      <dgm:prSet/>
      <dgm:spPr/>
      <dgm:t>
        <a:bodyPr/>
        <a:lstStyle/>
        <a:p>
          <a:endParaRPr lang="zh-TW" altLang="en-US"/>
        </a:p>
      </dgm:t>
    </dgm:pt>
    <dgm:pt modelId="{A134A74C-EE63-4F84-8D06-671707C93160}" type="sibTrans" cxnId="{54029B12-D54E-42F8-8070-F5BA2A2F4C0A}">
      <dgm:prSet/>
      <dgm:spPr/>
      <dgm:t>
        <a:bodyPr/>
        <a:lstStyle/>
        <a:p>
          <a:endParaRPr lang="zh-TW" altLang="en-US"/>
        </a:p>
      </dgm:t>
    </dgm:pt>
    <dgm:pt modelId="{F3F17816-2B93-4C37-85C4-10180030BF2F}" type="pres">
      <dgm:prSet presAssocID="{5087A913-8CDC-437E-876A-280C1FFC22D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TW" altLang="en-US"/>
        </a:p>
      </dgm:t>
    </dgm:pt>
    <dgm:pt modelId="{A7F18A39-B998-43CF-8389-2ADA237A2AA5}" type="pres">
      <dgm:prSet presAssocID="{0125868A-B41F-42E5-8D98-D6FA5302DC58}" presName="composite" presStyleCnt="0"/>
      <dgm:spPr/>
    </dgm:pt>
    <dgm:pt modelId="{55A31EFB-A36E-4B83-A9D6-C0F386798A2E}" type="pres">
      <dgm:prSet presAssocID="{0125868A-B41F-42E5-8D98-D6FA5302DC58}" presName="bentUpArrow1" presStyleLbl="alignImgPlace1" presStyleIdx="0" presStyleCnt="1" custScaleX="54690" custScaleY="55616" custLinFactY="-13545" custLinFactNeighborX="4438" custLinFactNeighborY="-100000"/>
      <dgm:spPr/>
    </dgm:pt>
    <dgm:pt modelId="{87E6C096-5A85-45A8-B157-B75B3213079D}" type="pres">
      <dgm:prSet presAssocID="{0125868A-B41F-42E5-8D98-D6FA5302DC58}" presName="ParentText" presStyleLbl="node1" presStyleIdx="0" presStyleCnt="2" custScaleX="86679" custScaleY="49129" custLinFactNeighborX="-43" custLinFactNeighborY="-5779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6F6F457-AEBD-4537-AD10-D3E5515B64F4}" type="pres">
      <dgm:prSet presAssocID="{0125868A-B41F-42E5-8D98-D6FA5302DC58}" presName="ChildText" presStyleLbl="revTx" presStyleIdx="0" presStyleCnt="2" custScaleX="371673" custScaleY="94792" custLinFactX="6117" custLinFactNeighborX="100000" custLinFactNeighborY="-743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6377DD1-F2A7-4A4D-968E-E50D2A059BC1}" type="pres">
      <dgm:prSet presAssocID="{35C6F044-B2FB-4AF6-8DDE-A154F4B873F5}" presName="sibTrans" presStyleCnt="0"/>
      <dgm:spPr/>
    </dgm:pt>
    <dgm:pt modelId="{BA34D11D-7E79-45E8-9655-DC4EC5C0F97B}" type="pres">
      <dgm:prSet presAssocID="{0E2C53F1-4BBB-4C34-B3DC-BED7303624A7}" presName="composite" presStyleCnt="0"/>
      <dgm:spPr/>
    </dgm:pt>
    <dgm:pt modelId="{F8D679CD-5A27-48FB-987F-6F12FBD879A9}" type="pres">
      <dgm:prSet presAssocID="{0E2C53F1-4BBB-4C34-B3DC-BED7303624A7}" presName="ParentText" presStyleLbl="node1" presStyleIdx="1" presStyleCnt="2" custScaleX="89854" custScaleY="48793" custLinFactNeighborX="-64394" custLinFactNeighborY="-7046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F41F2AB-E963-4313-A4A3-775D216F5EA0}" type="pres">
      <dgm:prSet presAssocID="{0E2C53F1-4BBB-4C34-B3DC-BED7303624A7}" presName="FinalChildText" presStyleLbl="revTx" presStyleIdx="1" presStyleCnt="2" custScaleX="255956" custLinFactNeighborX="-20057" custLinFactNeighborY="-818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BA2E8C0-22DF-4F95-AAA3-42EE3CEACA3A}" srcId="{5087A913-8CDC-437E-876A-280C1FFC22D2}" destId="{0125868A-B41F-42E5-8D98-D6FA5302DC58}" srcOrd="0" destOrd="0" parTransId="{A1787A77-AF41-4A12-B978-689F5308D26F}" sibTransId="{35C6F044-B2FB-4AF6-8DDE-A154F4B873F5}"/>
    <dgm:cxn modelId="{8CBA6873-DD27-470B-9FDE-0965D8514A81}" type="presOf" srcId="{7CD31203-38DF-4F8E-AE8D-579F81DF0C2C}" destId="{1F41F2AB-E963-4313-A4A3-775D216F5EA0}" srcOrd="0" destOrd="0" presId="urn:microsoft.com/office/officeart/2005/8/layout/StepDownProcess"/>
    <dgm:cxn modelId="{5E6E881F-6B19-4F1B-89E7-26B2662B2815}" type="presOf" srcId="{5087A913-8CDC-437E-876A-280C1FFC22D2}" destId="{F3F17816-2B93-4C37-85C4-10180030BF2F}" srcOrd="0" destOrd="0" presId="urn:microsoft.com/office/officeart/2005/8/layout/StepDownProcess"/>
    <dgm:cxn modelId="{1DED933E-3A50-4A2D-BF7A-B7643F18CE06}" type="presOf" srcId="{898443C4-BEA3-4128-9428-82716E82C733}" destId="{56F6F457-AEBD-4537-AD10-D3E5515B64F4}" srcOrd="0" destOrd="0" presId="urn:microsoft.com/office/officeart/2005/8/layout/StepDownProcess"/>
    <dgm:cxn modelId="{5D02EBF5-81D8-43F7-81A7-6551F96FBE91}" srcId="{5087A913-8CDC-437E-876A-280C1FFC22D2}" destId="{0E2C53F1-4BBB-4C34-B3DC-BED7303624A7}" srcOrd="1" destOrd="0" parTransId="{DEDD340A-44AB-4D3E-81D4-F0B63E26EF61}" sibTransId="{6DB90166-C034-4107-853F-E73EC4E24791}"/>
    <dgm:cxn modelId="{54029B12-D54E-42F8-8070-F5BA2A2F4C0A}" srcId="{0E2C53F1-4BBB-4C34-B3DC-BED7303624A7}" destId="{7CD31203-38DF-4F8E-AE8D-579F81DF0C2C}" srcOrd="0" destOrd="0" parTransId="{7467D442-F01D-44EE-8193-256924AA8511}" sibTransId="{A134A74C-EE63-4F84-8D06-671707C93160}"/>
    <dgm:cxn modelId="{A88E895E-C52A-4F5D-9182-E5B8BC6EB960}" srcId="{0125868A-B41F-42E5-8D98-D6FA5302DC58}" destId="{898443C4-BEA3-4128-9428-82716E82C733}" srcOrd="0" destOrd="0" parTransId="{FCFFFDF4-6DE6-4509-913F-0EA49B6B2E6D}" sibTransId="{10FB110A-28B3-4686-8AEB-BCB6C4265CC9}"/>
    <dgm:cxn modelId="{6A1D17AA-F8A7-4A5E-9C2B-427C64868D88}" type="presOf" srcId="{0125868A-B41F-42E5-8D98-D6FA5302DC58}" destId="{87E6C096-5A85-45A8-B157-B75B3213079D}" srcOrd="0" destOrd="0" presId="urn:microsoft.com/office/officeart/2005/8/layout/StepDownProcess"/>
    <dgm:cxn modelId="{E487B5E0-B259-4BDA-B136-FAD5E554D1CD}" type="presOf" srcId="{0E2C53F1-4BBB-4C34-B3DC-BED7303624A7}" destId="{F8D679CD-5A27-48FB-987F-6F12FBD879A9}" srcOrd="0" destOrd="0" presId="urn:microsoft.com/office/officeart/2005/8/layout/StepDownProcess"/>
    <dgm:cxn modelId="{9A7E5E22-CB4F-4BE5-8AAF-E92E81643963}" type="presParOf" srcId="{F3F17816-2B93-4C37-85C4-10180030BF2F}" destId="{A7F18A39-B998-43CF-8389-2ADA237A2AA5}" srcOrd="0" destOrd="0" presId="urn:microsoft.com/office/officeart/2005/8/layout/StepDownProcess"/>
    <dgm:cxn modelId="{2C233117-E078-4BB0-A7AA-0BE7CDF31FB1}" type="presParOf" srcId="{A7F18A39-B998-43CF-8389-2ADA237A2AA5}" destId="{55A31EFB-A36E-4B83-A9D6-C0F386798A2E}" srcOrd="0" destOrd="0" presId="urn:microsoft.com/office/officeart/2005/8/layout/StepDownProcess"/>
    <dgm:cxn modelId="{1F30A8B0-DD51-4ABA-96D1-04B07C76C839}" type="presParOf" srcId="{A7F18A39-B998-43CF-8389-2ADA237A2AA5}" destId="{87E6C096-5A85-45A8-B157-B75B3213079D}" srcOrd="1" destOrd="0" presId="urn:microsoft.com/office/officeart/2005/8/layout/StepDownProcess"/>
    <dgm:cxn modelId="{36A185E1-D800-4F06-97DE-16684818B108}" type="presParOf" srcId="{A7F18A39-B998-43CF-8389-2ADA237A2AA5}" destId="{56F6F457-AEBD-4537-AD10-D3E5515B64F4}" srcOrd="2" destOrd="0" presId="urn:microsoft.com/office/officeart/2005/8/layout/StepDownProcess"/>
    <dgm:cxn modelId="{BF31A041-4E3E-48F7-B33B-837809022E89}" type="presParOf" srcId="{F3F17816-2B93-4C37-85C4-10180030BF2F}" destId="{76377DD1-F2A7-4A4D-968E-E50D2A059BC1}" srcOrd="1" destOrd="0" presId="urn:microsoft.com/office/officeart/2005/8/layout/StepDownProcess"/>
    <dgm:cxn modelId="{C41BC8FB-D168-4415-9265-733D9DA698D7}" type="presParOf" srcId="{F3F17816-2B93-4C37-85C4-10180030BF2F}" destId="{BA34D11D-7E79-45E8-9655-DC4EC5C0F97B}" srcOrd="2" destOrd="0" presId="urn:microsoft.com/office/officeart/2005/8/layout/StepDownProcess"/>
    <dgm:cxn modelId="{7C484D66-283B-40C1-881F-9F724DBB0B17}" type="presParOf" srcId="{BA34D11D-7E79-45E8-9655-DC4EC5C0F97B}" destId="{F8D679CD-5A27-48FB-987F-6F12FBD879A9}" srcOrd="0" destOrd="0" presId="urn:microsoft.com/office/officeart/2005/8/layout/StepDownProcess"/>
    <dgm:cxn modelId="{4B0619B5-20E2-474A-92B2-E63E4F95222B}" type="presParOf" srcId="{BA34D11D-7E79-45E8-9655-DC4EC5C0F97B}" destId="{1F41F2AB-E963-4313-A4A3-775D216F5EA0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CFE6EC4-0025-4CCA-A3B1-4A75D1BDF549}" type="doc">
      <dgm:prSet loTypeId="urn:microsoft.com/office/officeart/2005/8/layout/process2" loCatId="process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zh-TW" altLang="en-US"/>
        </a:p>
      </dgm:t>
    </dgm:pt>
    <dgm:pt modelId="{A6767423-B846-475B-8F62-3F5A8916259E}">
      <dgm:prSet phldrT="[文字]" custT="1"/>
      <dgm:spPr/>
      <dgm:t>
        <a:bodyPr/>
        <a:lstStyle/>
        <a:p>
          <a:r>
            <a:rPr lang="zh-TW" altLang="en-US" sz="25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加班：於</a:t>
          </a:r>
          <a:r>
            <a:rPr lang="en-US" altLang="zh-TW" sz="25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2</a:t>
          </a:r>
          <a:r>
            <a:rPr lang="zh-TW" altLang="en-US" sz="25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年內補休完畢</a:t>
          </a:r>
          <a:endParaRPr lang="zh-TW" altLang="en-US" sz="2500" b="1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F826680-DC42-4F55-8567-E615079315DC}" type="parTrans" cxnId="{62FE0BA2-CB24-45CE-9DE6-3BA8574E9DB0}">
      <dgm:prSet/>
      <dgm:spPr/>
      <dgm:t>
        <a:bodyPr/>
        <a:lstStyle/>
        <a:p>
          <a:endParaRPr lang="zh-TW" altLang="en-US"/>
        </a:p>
      </dgm:t>
    </dgm:pt>
    <dgm:pt modelId="{1406B5AC-4D66-497A-92CC-3E3AACE96604}" type="sibTrans" cxnId="{62FE0BA2-CB24-45CE-9DE6-3BA8574E9DB0}">
      <dgm:prSet/>
      <dgm:spPr/>
      <dgm:t>
        <a:bodyPr/>
        <a:lstStyle/>
        <a:p>
          <a:endParaRPr lang="zh-TW" altLang="en-US"/>
        </a:p>
      </dgm:t>
    </dgm:pt>
    <dgm:pt modelId="{6A3C7330-5823-4228-A7A3-77F651562595}">
      <dgm:prSet phldrT="[文字]" custT="1"/>
      <dgm:spPr/>
      <dgm:t>
        <a:bodyPr/>
        <a:lstStyle/>
        <a:p>
          <a:r>
            <a:rPr lang="zh-TW" altLang="en-US" sz="25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需由本人曾依限申請補休，</a:t>
          </a:r>
          <a:endParaRPr lang="en-US" altLang="zh-TW" sz="2500" b="1" dirty="0" smtClean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25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並提供否准之書面資料</a:t>
          </a:r>
          <a:endParaRPr lang="zh-TW" altLang="en-US" sz="2500" b="1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0FDBCB8-7F18-4F15-88DA-939766343456}" type="parTrans" cxnId="{42FC0827-B283-4A0F-9934-4B076BB28406}">
      <dgm:prSet/>
      <dgm:spPr/>
      <dgm:t>
        <a:bodyPr/>
        <a:lstStyle/>
        <a:p>
          <a:endParaRPr lang="zh-TW" altLang="en-US"/>
        </a:p>
      </dgm:t>
    </dgm:pt>
    <dgm:pt modelId="{AC660617-8E10-44E7-BE0C-EB305D5D3814}" type="sibTrans" cxnId="{42FC0827-B283-4A0F-9934-4B076BB28406}">
      <dgm:prSet/>
      <dgm:spPr/>
      <dgm:t>
        <a:bodyPr/>
        <a:lstStyle/>
        <a:p>
          <a:endParaRPr lang="zh-TW" altLang="en-US"/>
        </a:p>
      </dgm:t>
    </dgm:pt>
    <dgm:pt modelId="{CFD0512F-7698-4A32-8866-9AE98289DCE0}">
      <dgm:prSet phldrT="[文字]" custT="1"/>
      <dgm:spPr/>
      <dgm:t>
        <a:bodyPr/>
        <a:lstStyle/>
        <a:p>
          <a:r>
            <a:rPr lang="zh-TW" altLang="en-US" sz="25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申請支領加班費</a:t>
          </a:r>
          <a:endParaRPr lang="zh-TW" altLang="en-US" sz="2500" b="1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DD8F54B-88BA-4452-B589-FAC8E2CFA344}" type="parTrans" cxnId="{3252A1D6-B5DF-402C-995E-F2C77CDB145F}">
      <dgm:prSet/>
      <dgm:spPr/>
      <dgm:t>
        <a:bodyPr/>
        <a:lstStyle/>
        <a:p>
          <a:endParaRPr lang="zh-TW" altLang="en-US"/>
        </a:p>
      </dgm:t>
    </dgm:pt>
    <dgm:pt modelId="{A8B1BAF8-0C43-41F8-84DA-A8AC05BB8019}" type="sibTrans" cxnId="{3252A1D6-B5DF-402C-995E-F2C77CDB145F}">
      <dgm:prSet/>
      <dgm:spPr/>
      <dgm:t>
        <a:bodyPr/>
        <a:lstStyle/>
        <a:p>
          <a:endParaRPr lang="zh-TW" altLang="en-US"/>
        </a:p>
      </dgm:t>
    </dgm:pt>
    <dgm:pt modelId="{5F281E40-9E42-40E0-A163-E276FF446875}">
      <dgm:prSet phldrT="[文字]" custT="1"/>
      <dgm:spPr/>
      <dgm:t>
        <a:bodyPr/>
        <a:lstStyle/>
        <a:p>
          <a:r>
            <a:rPr lang="zh-TW" altLang="en-US" sz="2500" b="1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無法補休或領加班費時，簽請敘獎</a:t>
          </a:r>
          <a:endParaRPr lang="zh-TW" altLang="en-US" sz="2500" b="1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EAACED8-B603-4200-822C-366F5762AD13}" type="parTrans" cxnId="{2C53DD61-F372-42AD-8B64-3C5C31A56428}">
      <dgm:prSet/>
      <dgm:spPr/>
      <dgm:t>
        <a:bodyPr/>
        <a:lstStyle/>
        <a:p>
          <a:endParaRPr lang="zh-TW" altLang="en-US"/>
        </a:p>
      </dgm:t>
    </dgm:pt>
    <dgm:pt modelId="{E1B74BBF-F363-4426-8F62-6182ECF43738}" type="sibTrans" cxnId="{2C53DD61-F372-42AD-8B64-3C5C31A56428}">
      <dgm:prSet/>
      <dgm:spPr/>
      <dgm:t>
        <a:bodyPr/>
        <a:lstStyle/>
        <a:p>
          <a:endParaRPr lang="zh-TW" altLang="en-US"/>
        </a:p>
      </dgm:t>
    </dgm:pt>
    <dgm:pt modelId="{45FB611F-83FB-4BA0-BE60-859C1821B4BF}" type="pres">
      <dgm:prSet presAssocID="{5CFE6EC4-0025-4CCA-A3B1-4A75D1BDF549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5ECEFAD-E34A-4EF9-A716-41712114659E}" type="pres">
      <dgm:prSet presAssocID="{A6767423-B846-475B-8F62-3F5A8916259E}" presName="node" presStyleLbl="node1" presStyleIdx="0" presStyleCnt="4" custScaleX="17850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D524048-9031-4E4A-8CA8-479AA8448D7C}" type="pres">
      <dgm:prSet presAssocID="{1406B5AC-4D66-497A-92CC-3E3AACE96604}" presName="sibTrans" presStyleLbl="sibTrans2D1" presStyleIdx="0" presStyleCnt="3"/>
      <dgm:spPr/>
      <dgm:t>
        <a:bodyPr/>
        <a:lstStyle/>
        <a:p>
          <a:endParaRPr lang="zh-TW" altLang="en-US"/>
        </a:p>
      </dgm:t>
    </dgm:pt>
    <dgm:pt modelId="{FDCE7084-19A6-42C2-B5D2-26A1B6EA3AF4}" type="pres">
      <dgm:prSet presAssocID="{1406B5AC-4D66-497A-92CC-3E3AACE96604}" presName="connectorText" presStyleLbl="sibTrans2D1" presStyleIdx="0" presStyleCnt="3"/>
      <dgm:spPr/>
      <dgm:t>
        <a:bodyPr/>
        <a:lstStyle/>
        <a:p>
          <a:endParaRPr lang="zh-TW" altLang="en-US"/>
        </a:p>
      </dgm:t>
    </dgm:pt>
    <dgm:pt modelId="{DE41C44F-1165-4B52-B526-2272ABCD0EA1}" type="pres">
      <dgm:prSet presAssocID="{6A3C7330-5823-4228-A7A3-77F651562595}" presName="node" presStyleLbl="node1" presStyleIdx="1" presStyleCnt="4" custScaleX="178404" custScaleY="14330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B96400-7EAC-4B0C-9F51-6562425E810B}" type="pres">
      <dgm:prSet presAssocID="{AC660617-8E10-44E7-BE0C-EB305D5D3814}" presName="sibTrans" presStyleLbl="sibTrans2D1" presStyleIdx="1" presStyleCnt="3"/>
      <dgm:spPr/>
      <dgm:t>
        <a:bodyPr/>
        <a:lstStyle/>
        <a:p>
          <a:endParaRPr lang="zh-TW" altLang="en-US"/>
        </a:p>
      </dgm:t>
    </dgm:pt>
    <dgm:pt modelId="{2BB22F02-D911-470B-8EF2-246D336B9DB1}" type="pres">
      <dgm:prSet presAssocID="{AC660617-8E10-44E7-BE0C-EB305D5D3814}" presName="connectorText" presStyleLbl="sibTrans2D1" presStyleIdx="1" presStyleCnt="3"/>
      <dgm:spPr/>
      <dgm:t>
        <a:bodyPr/>
        <a:lstStyle/>
        <a:p>
          <a:endParaRPr lang="zh-TW" altLang="en-US"/>
        </a:p>
      </dgm:t>
    </dgm:pt>
    <dgm:pt modelId="{7A29C20F-9B5D-41A9-B471-DD764D750270}" type="pres">
      <dgm:prSet presAssocID="{CFD0512F-7698-4A32-8866-9AE98289DCE0}" presName="node" presStyleLbl="node1" presStyleIdx="2" presStyleCnt="4" custScaleX="17900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025540C-8EE3-4CAE-9F90-A885BDBDFEAE}" type="pres">
      <dgm:prSet presAssocID="{A8B1BAF8-0C43-41F8-84DA-A8AC05BB8019}" presName="sibTrans" presStyleLbl="sibTrans2D1" presStyleIdx="2" presStyleCnt="3"/>
      <dgm:spPr/>
      <dgm:t>
        <a:bodyPr/>
        <a:lstStyle/>
        <a:p>
          <a:endParaRPr lang="zh-TW" altLang="en-US"/>
        </a:p>
      </dgm:t>
    </dgm:pt>
    <dgm:pt modelId="{8A3C55FC-F91A-41DA-A085-F1146B5DF37D}" type="pres">
      <dgm:prSet presAssocID="{A8B1BAF8-0C43-41F8-84DA-A8AC05BB8019}" presName="connectorText" presStyleLbl="sibTrans2D1" presStyleIdx="2" presStyleCnt="3"/>
      <dgm:spPr/>
      <dgm:t>
        <a:bodyPr/>
        <a:lstStyle/>
        <a:p>
          <a:endParaRPr lang="zh-TW" altLang="en-US"/>
        </a:p>
      </dgm:t>
    </dgm:pt>
    <dgm:pt modelId="{7633A4AA-977B-40DF-B804-0E84B4D2F945}" type="pres">
      <dgm:prSet presAssocID="{5F281E40-9E42-40E0-A163-E276FF446875}" presName="node" presStyleLbl="node1" presStyleIdx="3" presStyleCnt="4" custScaleX="17769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91C10A3-1836-4B76-9D85-DE90D351B85F}" type="presOf" srcId="{A8B1BAF8-0C43-41F8-84DA-A8AC05BB8019}" destId="{8A3C55FC-F91A-41DA-A085-F1146B5DF37D}" srcOrd="1" destOrd="0" presId="urn:microsoft.com/office/officeart/2005/8/layout/process2"/>
    <dgm:cxn modelId="{113E9109-8448-458B-88ED-28689CD9ED95}" type="presOf" srcId="{1406B5AC-4D66-497A-92CC-3E3AACE96604}" destId="{FDCE7084-19A6-42C2-B5D2-26A1B6EA3AF4}" srcOrd="1" destOrd="0" presId="urn:microsoft.com/office/officeart/2005/8/layout/process2"/>
    <dgm:cxn modelId="{7C7181C7-6783-4FAF-BECE-D2E4254E442E}" type="presOf" srcId="{AC660617-8E10-44E7-BE0C-EB305D5D3814}" destId="{B4B96400-7EAC-4B0C-9F51-6562425E810B}" srcOrd="0" destOrd="0" presId="urn:microsoft.com/office/officeart/2005/8/layout/process2"/>
    <dgm:cxn modelId="{F4CCFF91-59B1-481C-AB1E-DA8519885738}" type="presOf" srcId="{A6767423-B846-475B-8F62-3F5A8916259E}" destId="{A5ECEFAD-E34A-4EF9-A716-41712114659E}" srcOrd="0" destOrd="0" presId="urn:microsoft.com/office/officeart/2005/8/layout/process2"/>
    <dgm:cxn modelId="{3FABFA19-8BA1-41A0-A3CF-39841F72D849}" type="presOf" srcId="{AC660617-8E10-44E7-BE0C-EB305D5D3814}" destId="{2BB22F02-D911-470B-8EF2-246D336B9DB1}" srcOrd="1" destOrd="0" presId="urn:microsoft.com/office/officeart/2005/8/layout/process2"/>
    <dgm:cxn modelId="{EB312558-BAB7-4527-BF9C-08DCE41EAC93}" type="presOf" srcId="{1406B5AC-4D66-497A-92CC-3E3AACE96604}" destId="{6D524048-9031-4E4A-8CA8-479AA8448D7C}" srcOrd="0" destOrd="0" presId="urn:microsoft.com/office/officeart/2005/8/layout/process2"/>
    <dgm:cxn modelId="{04CE2D7F-6B90-4D01-BF20-03DE7AB6BEBD}" type="presOf" srcId="{5F281E40-9E42-40E0-A163-E276FF446875}" destId="{7633A4AA-977B-40DF-B804-0E84B4D2F945}" srcOrd="0" destOrd="0" presId="urn:microsoft.com/office/officeart/2005/8/layout/process2"/>
    <dgm:cxn modelId="{86A9569E-8A22-40B0-B5D7-D85484AAE6FE}" type="presOf" srcId="{A8B1BAF8-0C43-41F8-84DA-A8AC05BB8019}" destId="{2025540C-8EE3-4CAE-9F90-A885BDBDFEAE}" srcOrd="0" destOrd="0" presId="urn:microsoft.com/office/officeart/2005/8/layout/process2"/>
    <dgm:cxn modelId="{2C53DD61-F372-42AD-8B64-3C5C31A56428}" srcId="{5CFE6EC4-0025-4CCA-A3B1-4A75D1BDF549}" destId="{5F281E40-9E42-40E0-A163-E276FF446875}" srcOrd="3" destOrd="0" parTransId="{3EAACED8-B603-4200-822C-366F5762AD13}" sibTransId="{E1B74BBF-F363-4426-8F62-6182ECF43738}"/>
    <dgm:cxn modelId="{62FE0BA2-CB24-45CE-9DE6-3BA8574E9DB0}" srcId="{5CFE6EC4-0025-4CCA-A3B1-4A75D1BDF549}" destId="{A6767423-B846-475B-8F62-3F5A8916259E}" srcOrd="0" destOrd="0" parTransId="{2F826680-DC42-4F55-8567-E615079315DC}" sibTransId="{1406B5AC-4D66-497A-92CC-3E3AACE96604}"/>
    <dgm:cxn modelId="{42FC0827-B283-4A0F-9934-4B076BB28406}" srcId="{5CFE6EC4-0025-4CCA-A3B1-4A75D1BDF549}" destId="{6A3C7330-5823-4228-A7A3-77F651562595}" srcOrd="1" destOrd="0" parTransId="{30FDBCB8-7F18-4F15-88DA-939766343456}" sibTransId="{AC660617-8E10-44E7-BE0C-EB305D5D3814}"/>
    <dgm:cxn modelId="{3C5FA31F-A4E3-48AB-86E9-395F370B3C00}" type="presOf" srcId="{CFD0512F-7698-4A32-8866-9AE98289DCE0}" destId="{7A29C20F-9B5D-41A9-B471-DD764D750270}" srcOrd="0" destOrd="0" presId="urn:microsoft.com/office/officeart/2005/8/layout/process2"/>
    <dgm:cxn modelId="{3252A1D6-B5DF-402C-995E-F2C77CDB145F}" srcId="{5CFE6EC4-0025-4CCA-A3B1-4A75D1BDF549}" destId="{CFD0512F-7698-4A32-8866-9AE98289DCE0}" srcOrd="2" destOrd="0" parTransId="{8DD8F54B-88BA-4452-B589-FAC8E2CFA344}" sibTransId="{A8B1BAF8-0C43-41F8-84DA-A8AC05BB8019}"/>
    <dgm:cxn modelId="{52AF7D73-374C-4D46-B577-A6B60E67C22C}" type="presOf" srcId="{5CFE6EC4-0025-4CCA-A3B1-4A75D1BDF549}" destId="{45FB611F-83FB-4BA0-BE60-859C1821B4BF}" srcOrd="0" destOrd="0" presId="urn:microsoft.com/office/officeart/2005/8/layout/process2"/>
    <dgm:cxn modelId="{25E78EFD-1381-46DC-B4D9-A967DCB3712E}" type="presOf" srcId="{6A3C7330-5823-4228-A7A3-77F651562595}" destId="{DE41C44F-1165-4B52-B526-2272ABCD0EA1}" srcOrd="0" destOrd="0" presId="urn:microsoft.com/office/officeart/2005/8/layout/process2"/>
    <dgm:cxn modelId="{FB83697A-9394-42EE-8557-DFAF79C1F89C}" type="presParOf" srcId="{45FB611F-83FB-4BA0-BE60-859C1821B4BF}" destId="{A5ECEFAD-E34A-4EF9-A716-41712114659E}" srcOrd="0" destOrd="0" presId="urn:microsoft.com/office/officeart/2005/8/layout/process2"/>
    <dgm:cxn modelId="{77296A55-9C1A-4EB9-B8D5-324F9FD488E0}" type="presParOf" srcId="{45FB611F-83FB-4BA0-BE60-859C1821B4BF}" destId="{6D524048-9031-4E4A-8CA8-479AA8448D7C}" srcOrd="1" destOrd="0" presId="urn:microsoft.com/office/officeart/2005/8/layout/process2"/>
    <dgm:cxn modelId="{18FB65DC-B7EB-4E02-80E5-AD556CF8DD53}" type="presParOf" srcId="{6D524048-9031-4E4A-8CA8-479AA8448D7C}" destId="{FDCE7084-19A6-42C2-B5D2-26A1B6EA3AF4}" srcOrd="0" destOrd="0" presId="urn:microsoft.com/office/officeart/2005/8/layout/process2"/>
    <dgm:cxn modelId="{9A9DD1B0-2F2A-425D-983A-A1887F5F165F}" type="presParOf" srcId="{45FB611F-83FB-4BA0-BE60-859C1821B4BF}" destId="{DE41C44F-1165-4B52-B526-2272ABCD0EA1}" srcOrd="2" destOrd="0" presId="urn:microsoft.com/office/officeart/2005/8/layout/process2"/>
    <dgm:cxn modelId="{611F71BC-9563-40D5-A107-2A50C686EA57}" type="presParOf" srcId="{45FB611F-83FB-4BA0-BE60-859C1821B4BF}" destId="{B4B96400-7EAC-4B0C-9F51-6562425E810B}" srcOrd="3" destOrd="0" presId="urn:microsoft.com/office/officeart/2005/8/layout/process2"/>
    <dgm:cxn modelId="{448B04C6-57B7-4DFF-B126-30AC05B09136}" type="presParOf" srcId="{B4B96400-7EAC-4B0C-9F51-6562425E810B}" destId="{2BB22F02-D911-470B-8EF2-246D336B9DB1}" srcOrd="0" destOrd="0" presId="urn:microsoft.com/office/officeart/2005/8/layout/process2"/>
    <dgm:cxn modelId="{6375EA25-3105-4368-A45B-75D7E3BC3A1B}" type="presParOf" srcId="{45FB611F-83FB-4BA0-BE60-859C1821B4BF}" destId="{7A29C20F-9B5D-41A9-B471-DD764D750270}" srcOrd="4" destOrd="0" presId="urn:microsoft.com/office/officeart/2005/8/layout/process2"/>
    <dgm:cxn modelId="{818B9B43-E4E0-4F1A-8A63-1388990E0E49}" type="presParOf" srcId="{45FB611F-83FB-4BA0-BE60-859C1821B4BF}" destId="{2025540C-8EE3-4CAE-9F90-A885BDBDFEAE}" srcOrd="5" destOrd="0" presId="urn:microsoft.com/office/officeart/2005/8/layout/process2"/>
    <dgm:cxn modelId="{38AD4D3E-30F9-4B4A-87F2-AE1BFF517D09}" type="presParOf" srcId="{2025540C-8EE3-4CAE-9F90-A885BDBDFEAE}" destId="{8A3C55FC-F91A-41DA-A085-F1146B5DF37D}" srcOrd="0" destOrd="0" presId="urn:microsoft.com/office/officeart/2005/8/layout/process2"/>
    <dgm:cxn modelId="{47A6544A-9082-42B3-B937-8FA2A2A0F0B3}" type="presParOf" srcId="{45FB611F-83FB-4BA0-BE60-859C1821B4BF}" destId="{7633A4AA-977B-40DF-B804-0E84B4D2F945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516853-7B5E-4E37-829E-6AC270B1E0AF}">
      <dsp:nvSpPr>
        <dsp:cNvPr id="0" name=""/>
        <dsp:cNvSpPr/>
      </dsp:nvSpPr>
      <dsp:spPr>
        <a:xfrm>
          <a:off x="0" y="29472"/>
          <a:ext cx="6839538" cy="505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0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每日正常辦公時數，連同延長辦公時數不得超過</a:t>
          </a:r>
          <a:r>
            <a:rPr lang="en-US" sz="20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12</a:t>
          </a:r>
          <a:r>
            <a:rPr lang="zh-TW" sz="20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zh-TW" sz="2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4674" y="54146"/>
        <a:ext cx="6790190" cy="456092"/>
      </dsp:txXfrm>
    </dsp:sp>
    <dsp:sp modelId="{58F6DB92-637C-4ADE-B760-9F5BA037ADF5}">
      <dsp:nvSpPr>
        <dsp:cNvPr id="0" name=""/>
        <dsp:cNvSpPr/>
      </dsp:nvSpPr>
      <dsp:spPr>
        <a:xfrm>
          <a:off x="0" y="612672"/>
          <a:ext cx="6839538" cy="505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每月加班時數不得超過</a:t>
          </a:r>
          <a:r>
            <a:rPr lang="en-US" altLang="zh-TW" sz="20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60</a:t>
          </a:r>
          <a:r>
            <a:rPr lang="zh-TW" altLang="en-US" sz="20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zh-TW" altLang="en-US" sz="2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4674" y="637346"/>
        <a:ext cx="6790190" cy="456092"/>
      </dsp:txXfrm>
    </dsp:sp>
    <dsp:sp modelId="{37D64C68-7CAD-4FB3-B40D-1A50F5ECCAD2}">
      <dsp:nvSpPr>
        <dsp:cNvPr id="0" name=""/>
        <dsp:cNvSpPr/>
      </dsp:nvSpPr>
      <dsp:spPr>
        <a:xfrm>
          <a:off x="0" y="1195872"/>
          <a:ext cx="6839538" cy="505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輪班制人員更換班次應有</a:t>
          </a:r>
          <a:r>
            <a:rPr lang="zh-TW" altLang="en-US" sz="20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連續</a:t>
          </a:r>
          <a:r>
            <a:rPr lang="en-US" altLang="en-US" sz="20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11</a:t>
          </a:r>
          <a:r>
            <a:rPr lang="zh-TW" altLang="en-US" sz="20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r>
            <a:rPr lang="zh-TW" altLang="en-US" sz="20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休息</a:t>
          </a:r>
          <a:endParaRPr lang="zh-TW" altLang="en-US" sz="2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4674" y="1220546"/>
        <a:ext cx="6790190" cy="4560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E6FD59-4BA9-449C-8CCA-451A30BED8EA}">
      <dsp:nvSpPr>
        <dsp:cNvPr id="0" name=""/>
        <dsp:cNvSpPr/>
      </dsp:nvSpPr>
      <dsp:spPr>
        <a:xfrm>
          <a:off x="0" y="675351"/>
          <a:ext cx="6766651" cy="63706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1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明定加班補償方式</a:t>
          </a:r>
          <a:endParaRPr lang="zh-TW" altLang="en-US" sz="2100" kern="1200" dirty="0"/>
        </a:p>
      </dsp:txBody>
      <dsp:txXfrm>
        <a:off x="31099" y="706450"/>
        <a:ext cx="6704453" cy="574866"/>
      </dsp:txXfrm>
    </dsp:sp>
    <dsp:sp modelId="{BE7B5CE9-5F64-4775-AD08-0371E5287E9C}">
      <dsp:nvSpPr>
        <dsp:cNvPr id="0" name=""/>
        <dsp:cNvSpPr/>
      </dsp:nvSpPr>
      <dsp:spPr>
        <a:xfrm>
          <a:off x="0" y="1330541"/>
          <a:ext cx="6766651" cy="63706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1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值班（待命服勤）納入加班範疇</a:t>
          </a:r>
          <a:endParaRPr lang="zh-TW" altLang="en-US" sz="2100" kern="1200" dirty="0"/>
        </a:p>
      </dsp:txBody>
      <dsp:txXfrm>
        <a:off x="31099" y="1361640"/>
        <a:ext cx="6704453" cy="574866"/>
      </dsp:txXfrm>
    </dsp:sp>
    <dsp:sp modelId="{062E64CD-350C-48B6-85E0-46A01F7379CF}">
      <dsp:nvSpPr>
        <dsp:cNvPr id="0" name=""/>
        <dsp:cNvSpPr/>
      </dsp:nvSpPr>
      <dsp:spPr>
        <a:xfrm>
          <a:off x="0" y="1967606"/>
          <a:ext cx="6766651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841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zh-TW" altLang="en-US" sz="1600" kern="1200"/>
        </a:p>
      </dsp:txBody>
      <dsp:txXfrm>
        <a:off x="0" y="1967606"/>
        <a:ext cx="6766651" cy="397440"/>
      </dsp:txXfrm>
    </dsp:sp>
    <dsp:sp modelId="{469F6AF2-ADE7-4193-A2EE-80886F787A0A}">
      <dsp:nvSpPr>
        <dsp:cNvPr id="0" name=""/>
        <dsp:cNvSpPr/>
      </dsp:nvSpPr>
      <dsp:spPr>
        <a:xfrm>
          <a:off x="0" y="2064819"/>
          <a:ext cx="6766651" cy="63706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1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增訂加班補償評價換算、補休假期限及結算機制</a:t>
          </a:r>
          <a:endParaRPr lang="en-US" altLang="zh-TW" sz="21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1099" y="2095918"/>
        <a:ext cx="6704453" cy="5748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3FD5AE-A10F-4303-B138-155BD12BA20C}">
      <dsp:nvSpPr>
        <dsp:cNvPr id="0" name=""/>
        <dsp:cNvSpPr/>
      </dsp:nvSpPr>
      <dsp:spPr>
        <a:xfrm>
          <a:off x="401285" y="0"/>
          <a:ext cx="4563123" cy="4563123"/>
        </a:xfrm>
        <a:prstGeom prst="triangle">
          <a:avLst/>
        </a:prstGeom>
        <a:solidFill>
          <a:schemeClr val="tx2">
            <a:lumMod val="5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057257-2E93-446E-B645-51DFC44B9028}">
      <dsp:nvSpPr>
        <dsp:cNvPr id="0" name=""/>
        <dsp:cNvSpPr/>
      </dsp:nvSpPr>
      <dsp:spPr>
        <a:xfrm>
          <a:off x="1102961" y="3165375"/>
          <a:ext cx="6472648" cy="1182663"/>
        </a:xfrm>
        <a:prstGeom prst="roundRect">
          <a:avLst/>
        </a:prstGeom>
        <a:solidFill>
          <a:schemeClr val="tx2">
            <a:lumMod val="20000"/>
            <a:lumOff val="80000"/>
            <a:alpha val="9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ts val="2200"/>
            </a:lnSpc>
            <a:spcBef>
              <a:spcPct val="0"/>
            </a:spcBef>
            <a:spcAft>
              <a:spcPts val="800"/>
            </a:spcAft>
          </a:pPr>
          <a:r>
            <a:rPr lang="zh-TW" altLang="en-US" sz="36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經主管指派</a:t>
          </a:r>
          <a:endParaRPr lang="en-US" altLang="zh-TW" sz="3600" b="1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1600200">
            <a:lnSpc>
              <a:spcPts val="22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考量急迫、必要及合理性，並應同步檢視同仁當月加班情形</a:t>
          </a:r>
          <a:endParaRPr lang="zh-TW" altLang="en-US" sz="1800" kern="1200" dirty="0">
            <a:solidFill>
              <a:srgbClr val="FF000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160694" y="3223108"/>
        <a:ext cx="6357182" cy="1067197"/>
      </dsp:txXfrm>
    </dsp:sp>
    <dsp:sp modelId="{A90D8C22-7A91-4713-8299-2DE1BFEA326E}">
      <dsp:nvSpPr>
        <dsp:cNvPr id="0" name=""/>
        <dsp:cNvSpPr/>
      </dsp:nvSpPr>
      <dsp:spPr>
        <a:xfrm>
          <a:off x="1941665" y="1764115"/>
          <a:ext cx="4785807" cy="1152227"/>
        </a:xfrm>
        <a:prstGeom prst="roundRect">
          <a:avLst/>
        </a:prstGeom>
        <a:solidFill>
          <a:schemeClr val="tx2">
            <a:lumMod val="20000"/>
            <a:lumOff val="80000"/>
            <a:alpha val="9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於法定工作時間以外</a:t>
          </a:r>
          <a:endParaRPr lang="zh-TW" altLang="en-US" sz="36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997912" y="1820362"/>
        <a:ext cx="4673313" cy="1039733"/>
      </dsp:txXfrm>
    </dsp:sp>
    <dsp:sp modelId="{7CBA9ED9-9166-4195-87A9-EAE868D87980}">
      <dsp:nvSpPr>
        <dsp:cNvPr id="0" name=""/>
        <dsp:cNvSpPr/>
      </dsp:nvSpPr>
      <dsp:spPr>
        <a:xfrm>
          <a:off x="2883454" y="596677"/>
          <a:ext cx="2488706" cy="897666"/>
        </a:xfrm>
        <a:prstGeom prst="roundRect">
          <a:avLst/>
        </a:prstGeom>
        <a:solidFill>
          <a:schemeClr val="tx2">
            <a:lumMod val="20000"/>
            <a:lumOff val="80000"/>
            <a:alpha val="9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執行職務</a:t>
          </a:r>
          <a:endParaRPr lang="zh-TW" altLang="en-US" sz="36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927274" y="640497"/>
        <a:ext cx="2401066" cy="8100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F3EDE-BEDD-427C-B6D0-D8EFC164A1C3}">
      <dsp:nvSpPr>
        <dsp:cNvPr id="0" name=""/>
        <dsp:cNvSpPr/>
      </dsp:nvSpPr>
      <dsp:spPr>
        <a:xfrm>
          <a:off x="4211070" y="2007038"/>
          <a:ext cx="2881390" cy="468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429"/>
              </a:lnTo>
              <a:lnTo>
                <a:pt x="2881390" y="235429"/>
              </a:lnTo>
              <a:lnTo>
                <a:pt x="2881390" y="468554"/>
              </a:lnTo>
            </a:path>
          </a:pathLst>
        </a:cu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698B17-D271-4711-B58C-F2DE958DC125}">
      <dsp:nvSpPr>
        <dsp:cNvPr id="0" name=""/>
        <dsp:cNvSpPr/>
      </dsp:nvSpPr>
      <dsp:spPr>
        <a:xfrm>
          <a:off x="4158756" y="2007038"/>
          <a:ext cx="91440" cy="469365"/>
        </a:xfrm>
        <a:custGeom>
          <a:avLst/>
          <a:gdLst/>
          <a:ahLst/>
          <a:cxnLst/>
          <a:rect l="0" t="0" r="0" b="0"/>
          <a:pathLst>
            <a:path>
              <a:moveTo>
                <a:pt x="52314" y="0"/>
              </a:moveTo>
              <a:lnTo>
                <a:pt x="52314" y="236240"/>
              </a:lnTo>
              <a:lnTo>
                <a:pt x="45720" y="236240"/>
              </a:lnTo>
              <a:lnTo>
                <a:pt x="45720" y="469365"/>
              </a:lnTo>
            </a:path>
          </a:pathLst>
        </a:cu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27AAF3-077B-4EF5-85ED-2A57A723A743}">
      <dsp:nvSpPr>
        <dsp:cNvPr id="0" name=""/>
        <dsp:cNvSpPr/>
      </dsp:nvSpPr>
      <dsp:spPr>
        <a:xfrm>
          <a:off x="1333498" y="2007038"/>
          <a:ext cx="2877571" cy="468554"/>
        </a:xfrm>
        <a:custGeom>
          <a:avLst/>
          <a:gdLst/>
          <a:ahLst/>
          <a:cxnLst/>
          <a:rect l="0" t="0" r="0" b="0"/>
          <a:pathLst>
            <a:path>
              <a:moveTo>
                <a:pt x="2877571" y="0"/>
              </a:moveTo>
              <a:lnTo>
                <a:pt x="2877571" y="235429"/>
              </a:lnTo>
              <a:lnTo>
                <a:pt x="0" y="235429"/>
              </a:lnTo>
              <a:lnTo>
                <a:pt x="0" y="468554"/>
              </a:lnTo>
            </a:path>
          </a:pathLst>
        </a:cu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0E7AF7-8CEF-481E-8B5B-CE2EDAE26448}">
      <dsp:nvSpPr>
        <dsp:cNvPr id="0" name=""/>
        <dsp:cNvSpPr/>
      </dsp:nvSpPr>
      <dsp:spPr>
        <a:xfrm>
          <a:off x="2336935" y="0"/>
          <a:ext cx="3748270" cy="2007038"/>
        </a:xfrm>
        <a:prstGeom prst="rect">
          <a:avLst/>
        </a:prstGeom>
        <a:solidFill>
          <a:schemeClr val="accent4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搶救重大災害、處理緊急或重大突發事件、辦理重大專案業務</a:t>
          </a:r>
          <a:endParaRPr lang="zh-TW" altLang="en-US" sz="3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336935" y="0"/>
        <a:ext cx="3748270" cy="2007038"/>
      </dsp:txXfrm>
    </dsp:sp>
    <dsp:sp modelId="{7454EAE8-EC7C-4E27-A474-B4636935B2C3}">
      <dsp:nvSpPr>
        <dsp:cNvPr id="0" name=""/>
        <dsp:cNvSpPr/>
      </dsp:nvSpPr>
      <dsp:spPr>
        <a:xfrm>
          <a:off x="160902" y="2475593"/>
          <a:ext cx="2345192" cy="1682084"/>
        </a:xfrm>
        <a:prstGeom prst="rect">
          <a:avLst/>
        </a:prstGeom>
        <a:solidFill>
          <a:schemeClr val="accent4"/>
        </a:solidFill>
        <a:ln w="22225" cap="rnd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18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每日上限</a:t>
          </a:r>
          <a:r>
            <a:rPr lang="en-US" altLang="zh-TW" sz="18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14</a:t>
          </a: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en-US" altLang="zh-TW" sz="18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每月上限</a:t>
          </a:r>
          <a:r>
            <a:rPr lang="en-US" altLang="zh-TW" sz="18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80</a:t>
          </a: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en-US" altLang="zh-TW" sz="18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18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事由發生之日起１個月內報</a:t>
          </a:r>
          <a:r>
            <a:rPr lang="zh-TW" altLang="en-US" sz="18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教育部</a:t>
          </a:r>
          <a:r>
            <a:rPr lang="zh-TW" altLang="zh-TW" sz="18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備查</a:t>
          </a:r>
          <a:endParaRPr lang="en-US" altLang="zh-TW" sz="1800" u="sng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800" kern="1200" dirty="0"/>
        </a:p>
      </dsp:txBody>
      <dsp:txXfrm>
        <a:off x="160902" y="2475593"/>
        <a:ext cx="2345192" cy="1682084"/>
      </dsp:txXfrm>
    </dsp:sp>
    <dsp:sp modelId="{8F5BA3F8-0F4B-4F30-A309-30664C9BD3FA}">
      <dsp:nvSpPr>
        <dsp:cNvPr id="0" name=""/>
        <dsp:cNvSpPr/>
      </dsp:nvSpPr>
      <dsp:spPr>
        <a:xfrm>
          <a:off x="2970857" y="2476404"/>
          <a:ext cx="2467238" cy="2362754"/>
        </a:xfrm>
        <a:prstGeom prst="rect">
          <a:avLst/>
        </a:prstGeom>
        <a:solidFill>
          <a:schemeClr val="accent4"/>
        </a:solidFill>
        <a:ln w="22225" cap="rnd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1600" u="sng" kern="1200" dirty="0" smtClean="0">
            <a:solidFill>
              <a:srgbClr val="FFC00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u="sng" kern="1200" dirty="0" smtClean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急迫必要、人力調度困難</a:t>
          </a:r>
          <a:endParaRPr lang="en-US" altLang="zh-TW" sz="1600" u="sng" kern="1200" dirty="0" smtClean="0">
            <a:solidFill>
              <a:srgbClr val="FFC00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每日不受</a:t>
          </a:r>
          <a:r>
            <a:rPr lang="en-US" altLang="en-US" sz="18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14</a:t>
          </a: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小時之限制（不得連續超過</a:t>
          </a:r>
          <a:r>
            <a:rPr lang="en-US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3</a:t>
          </a: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日）</a:t>
          </a:r>
          <a:endParaRPr lang="en-US" altLang="zh-TW" sz="18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每月上限</a:t>
          </a:r>
          <a:r>
            <a:rPr lang="en-US" altLang="zh-TW" sz="18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80</a:t>
          </a:r>
          <a:r>
            <a:rPr lang="zh-TW" altLang="en-US" sz="1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en-US" altLang="zh-TW" sz="18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18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事由發生之日起１個月內報</a:t>
          </a:r>
          <a:r>
            <a:rPr lang="zh-TW" altLang="en-US" sz="18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教育部</a:t>
          </a:r>
          <a:r>
            <a:rPr lang="zh-TW" altLang="zh-TW" sz="18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備查</a:t>
          </a:r>
          <a:endParaRPr lang="en-US" altLang="zh-TW" sz="18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800" kern="1200" dirty="0"/>
        </a:p>
      </dsp:txBody>
      <dsp:txXfrm>
        <a:off x="2970857" y="2476404"/>
        <a:ext cx="2467238" cy="2362754"/>
      </dsp:txXfrm>
    </dsp:sp>
    <dsp:sp modelId="{BFD9A210-C144-4DA7-9D47-1520BAF5E032}">
      <dsp:nvSpPr>
        <dsp:cNvPr id="0" name=""/>
        <dsp:cNvSpPr/>
      </dsp:nvSpPr>
      <dsp:spPr>
        <a:xfrm>
          <a:off x="5905833" y="2475593"/>
          <a:ext cx="2373255" cy="1744495"/>
        </a:xfrm>
        <a:prstGeom prst="rect">
          <a:avLst/>
        </a:prstGeom>
        <a:solidFill>
          <a:schemeClr val="accent4"/>
        </a:solidFill>
        <a:ln w="22225" cap="rnd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1600" u="sng" kern="1200" dirty="0" smtClean="0">
            <a:solidFill>
              <a:srgbClr val="FFC00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u="sng" kern="1200" dirty="0" smtClean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特殊重大專案</a:t>
          </a:r>
          <a:r>
            <a:rPr lang="en-US" altLang="zh-TW" sz="1600" u="sng" kern="1200" dirty="0" smtClean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1600" u="sng" kern="1200" dirty="0" smtClean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審慎評估</a:t>
          </a:r>
          <a:r>
            <a:rPr lang="en-US" altLang="zh-TW" sz="1600" u="sng" kern="1200" dirty="0" smtClean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3</a:t>
          </a:r>
          <a:r>
            <a:rPr lang="zh-TW" altLang="zh-TW" sz="16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個月</a:t>
          </a:r>
          <a:r>
            <a:rPr lang="zh-TW" altLang="zh-TW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加班上限</a:t>
          </a:r>
          <a:r>
            <a:rPr lang="en-US" altLang="zh-TW" sz="16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240</a:t>
          </a:r>
          <a:r>
            <a:rPr lang="zh-TW" altLang="zh-TW" sz="1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en-US" altLang="zh-TW" sz="16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20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</a:t>
          </a:r>
          <a:r>
            <a:rPr lang="zh-TW" altLang="en-US" sz="20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教育部</a:t>
          </a:r>
          <a:r>
            <a:rPr lang="zh-TW" altLang="zh-TW" sz="20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同意</a:t>
          </a:r>
          <a:endParaRPr lang="en-US" altLang="zh-TW" sz="2000" u="sng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u="sng" kern="1200" dirty="0">
            <a:solidFill>
              <a:srgbClr val="FFC00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5905833" y="2475593"/>
        <a:ext cx="2373255" cy="17444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11903-F643-4FC9-8714-DEC6301EC755}">
      <dsp:nvSpPr>
        <dsp:cNvPr id="0" name=""/>
        <dsp:cNvSpPr/>
      </dsp:nvSpPr>
      <dsp:spPr>
        <a:xfrm>
          <a:off x="4225063" y="2149458"/>
          <a:ext cx="2252239" cy="784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4040"/>
              </a:lnTo>
              <a:lnTo>
                <a:pt x="2252239" y="394040"/>
              </a:lnTo>
              <a:lnTo>
                <a:pt x="2252239" y="784492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731EE2-8068-46A4-85DB-A7DEB435BE7A}">
      <dsp:nvSpPr>
        <dsp:cNvPr id="0" name=""/>
        <dsp:cNvSpPr/>
      </dsp:nvSpPr>
      <dsp:spPr>
        <a:xfrm>
          <a:off x="1861786" y="2149458"/>
          <a:ext cx="2363277" cy="780904"/>
        </a:xfrm>
        <a:custGeom>
          <a:avLst/>
          <a:gdLst/>
          <a:ahLst/>
          <a:cxnLst/>
          <a:rect l="0" t="0" r="0" b="0"/>
          <a:pathLst>
            <a:path>
              <a:moveTo>
                <a:pt x="2363277" y="0"/>
              </a:moveTo>
              <a:lnTo>
                <a:pt x="2363277" y="390452"/>
              </a:lnTo>
              <a:lnTo>
                <a:pt x="0" y="390452"/>
              </a:lnTo>
              <a:lnTo>
                <a:pt x="0" y="780904"/>
              </a:lnTo>
            </a:path>
          </a:pathLst>
        </a:custGeom>
        <a:noFill/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3A1C7-5D7F-42A8-A8C3-A226ED950D54}">
      <dsp:nvSpPr>
        <dsp:cNvPr id="0" name=""/>
        <dsp:cNvSpPr/>
      </dsp:nvSpPr>
      <dsp:spPr>
        <a:xfrm>
          <a:off x="2657547" y="290162"/>
          <a:ext cx="3135033" cy="1859296"/>
        </a:xfrm>
        <a:prstGeom prst="rect">
          <a:avLst/>
        </a:prstGeom>
        <a:solidFill>
          <a:srgbClr val="0070C0"/>
        </a:solidFill>
        <a:ln w="22225" cap="rnd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辦理季節性週期性業務</a:t>
          </a:r>
          <a:endParaRPr lang="zh-TW" altLang="en-US" sz="4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657547" y="290162"/>
        <a:ext cx="3135033" cy="1859296"/>
      </dsp:txXfrm>
    </dsp:sp>
    <dsp:sp modelId="{187CF02C-4B38-4BA7-8BEB-6DAA095F5340}">
      <dsp:nvSpPr>
        <dsp:cNvPr id="0" name=""/>
        <dsp:cNvSpPr/>
      </dsp:nvSpPr>
      <dsp:spPr>
        <a:xfrm>
          <a:off x="2490" y="2930362"/>
          <a:ext cx="3718592" cy="1859296"/>
        </a:xfrm>
        <a:prstGeom prst="rect">
          <a:avLst/>
        </a:prstGeom>
        <a:solidFill>
          <a:srgbClr val="6496D2"/>
        </a:solidFill>
        <a:ln w="9525" cap="rnd" cmpd="sng" algn="ctr">
          <a:solidFill>
            <a:schemeClr val="dk1">
              <a:shade val="90000"/>
            </a:schemeClr>
          </a:solidFill>
          <a:prstDash val="solid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每日上限</a:t>
          </a:r>
          <a:r>
            <a:rPr lang="en-US" altLang="zh-TW" sz="28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12</a:t>
          </a: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en-US" altLang="zh-TW" sz="28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每月上限</a:t>
          </a:r>
          <a:r>
            <a:rPr lang="en-US" altLang="zh-TW" sz="2800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80</a:t>
          </a:r>
          <a:r>
            <a:rPr lang="zh-TW" altLang="en-US" sz="28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</a:t>
          </a:r>
          <a:endParaRPr lang="zh-TW" altLang="en-US" sz="2800" kern="1200" dirty="0"/>
        </a:p>
      </dsp:txBody>
      <dsp:txXfrm>
        <a:off x="2490" y="2930362"/>
        <a:ext cx="3718592" cy="1859296"/>
      </dsp:txXfrm>
    </dsp:sp>
    <dsp:sp modelId="{A6B41118-9E4D-466F-BC6A-263122B8C5ED}">
      <dsp:nvSpPr>
        <dsp:cNvPr id="0" name=""/>
        <dsp:cNvSpPr/>
      </dsp:nvSpPr>
      <dsp:spPr>
        <a:xfrm>
          <a:off x="4504478" y="2933951"/>
          <a:ext cx="3945649" cy="1870545"/>
        </a:xfrm>
        <a:prstGeom prst="rect">
          <a:avLst/>
        </a:prstGeom>
        <a:solidFill>
          <a:srgbClr val="6496D2"/>
        </a:solidFill>
        <a:ln w="9525" cap="rnd" cmpd="sng" algn="ctr">
          <a:solidFill>
            <a:schemeClr val="dk1">
              <a:shade val="90000"/>
            </a:schemeClr>
          </a:solidFill>
          <a:prstDash val="solid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26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 加班時數累計</a:t>
          </a:r>
          <a:r>
            <a:rPr lang="zh-TW" altLang="en-US" sz="26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逾</a:t>
          </a:r>
          <a:r>
            <a:rPr lang="en-US" altLang="en-US" sz="26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60</a:t>
          </a:r>
          <a:r>
            <a:rPr lang="zh-TW" altLang="en-US" sz="2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小時，   </a:t>
          </a:r>
          <a:r>
            <a:rPr lang="zh-TW" altLang="en-US" sz="2600" b="1" u="sng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事前</a:t>
          </a:r>
          <a:r>
            <a:rPr lang="zh-TW" altLang="en-US" sz="2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經教育部同意</a:t>
          </a:r>
          <a:endParaRPr lang="en-US" altLang="zh-TW" sz="26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2</a:t>
          </a:r>
          <a:r>
            <a:rPr lang="zh-TW" altLang="zh-TW" sz="26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個月為限（必要時得再延長１個月）</a:t>
          </a:r>
          <a:endParaRPr lang="en-US" altLang="zh-TW" sz="26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900" kern="1200" dirty="0"/>
        </a:p>
      </dsp:txBody>
      <dsp:txXfrm>
        <a:off x="4504478" y="2933951"/>
        <a:ext cx="3945649" cy="18705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D9A32A-ECED-44DA-8FA2-1BEC87CE90B7}">
      <dsp:nvSpPr>
        <dsp:cNvPr id="0" name=""/>
        <dsp:cNvSpPr/>
      </dsp:nvSpPr>
      <dsp:spPr>
        <a:xfrm>
          <a:off x="4075538" y="132392"/>
          <a:ext cx="4065480" cy="1072762"/>
        </a:xfrm>
        <a:prstGeom prst="roundRect">
          <a:avLst>
            <a:gd name="adj" fmla="val 10000"/>
          </a:avLst>
        </a:prstGeom>
        <a:solidFill>
          <a:schemeClr val="bg2">
            <a:lumMod val="2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indent="1800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endParaRPr lang="en-US" altLang="zh-TW" sz="2400" b="1" kern="1200" spc="0" baseline="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106958" y="163812"/>
        <a:ext cx="3375069" cy="1009922"/>
      </dsp:txXfrm>
    </dsp:sp>
    <dsp:sp modelId="{886665BA-AA00-44D9-8B1C-1B4E4EFBE524}">
      <dsp:nvSpPr>
        <dsp:cNvPr id="0" name=""/>
        <dsp:cNvSpPr/>
      </dsp:nvSpPr>
      <dsp:spPr>
        <a:xfrm>
          <a:off x="142055" y="1597381"/>
          <a:ext cx="3096139" cy="889182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3175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3800" kern="1200"/>
        </a:p>
      </dsp:txBody>
      <dsp:txXfrm>
        <a:off x="168098" y="1623424"/>
        <a:ext cx="2539740" cy="837096"/>
      </dsp:txXfrm>
    </dsp:sp>
    <dsp:sp modelId="{4A32C0DE-C000-470F-842E-8219842A6D13}">
      <dsp:nvSpPr>
        <dsp:cNvPr id="0" name=""/>
        <dsp:cNvSpPr/>
      </dsp:nvSpPr>
      <dsp:spPr>
        <a:xfrm>
          <a:off x="142024" y="3099044"/>
          <a:ext cx="3138859" cy="1068681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3175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4600" kern="1200"/>
        </a:p>
      </dsp:txBody>
      <dsp:txXfrm>
        <a:off x="173325" y="3130345"/>
        <a:ext cx="2564986" cy="1006079"/>
      </dsp:txXfrm>
    </dsp:sp>
    <dsp:sp modelId="{A90A4956-78C5-49E9-B005-E2325DF0C066}">
      <dsp:nvSpPr>
        <dsp:cNvPr id="0" name=""/>
        <dsp:cNvSpPr/>
      </dsp:nvSpPr>
      <dsp:spPr>
        <a:xfrm>
          <a:off x="4132745" y="1416084"/>
          <a:ext cx="4039336" cy="1366797"/>
        </a:xfrm>
        <a:prstGeom prst="roundRect">
          <a:avLst>
            <a:gd name="adj" fmla="val 10000"/>
          </a:avLst>
        </a:prstGeom>
        <a:solidFill>
          <a:schemeClr val="bg2">
            <a:lumMod val="2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172777" y="1456116"/>
        <a:ext cx="3301328" cy="1286733"/>
      </dsp:txXfrm>
    </dsp:sp>
    <dsp:sp modelId="{E3985AC2-7F9F-414F-8D81-6430A655B05D}">
      <dsp:nvSpPr>
        <dsp:cNvPr id="0" name=""/>
        <dsp:cNvSpPr/>
      </dsp:nvSpPr>
      <dsp:spPr>
        <a:xfrm>
          <a:off x="4132747" y="3147627"/>
          <a:ext cx="4094965" cy="1053832"/>
        </a:xfrm>
        <a:prstGeom prst="roundRect">
          <a:avLst>
            <a:gd name="adj" fmla="val 10000"/>
          </a:avLst>
        </a:prstGeom>
        <a:solidFill>
          <a:schemeClr val="bg2">
            <a:lumMod val="2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4500" kern="1200"/>
        </a:p>
      </dsp:txBody>
      <dsp:txXfrm>
        <a:off x="4163613" y="3178493"/>
        <a:ext cx="3366227" cy="992100"/>
      </dsp:txXfrm>
    </dsp:sp>
    <dsp:sp modelId="{AD4EA9D0-AE54-4161-978B-7B687AC0F5CE}">
      <dsp:nvSpPr>
        <dsp:cNvPr id="0" name=""/>
        <dsp:cNvSpPr/>
      </dsp:nvSpPr>
      <dsp:spPr>
        <a:xfrm rot="16200000">
          <a:off x="3377473" y="172827"/>
          <a:ext cx="577968" cy="932557"/>
        </a:xfrm>
        <a:prstGeom prst="downArrow">
          <a:avLst>
            <a:gd name="adj1" fmla="val 55000"/>
            <a:gd name="adj2" fmla="val 45000"/>
          </a:avLst>
        </a:prstGeom>
        <a:solidFill>
          <a:schemeClr val="bg2">
            <a:lumMod val="5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3500" kern="1200"/>
        </a:p>
      </dsp:txBody>
      <dsp:txXfrm>
        <a:off x="3435993" y="244351"/>
        <a:ext cx="317882" cy="789510"/>
      </dsp:txXfrm>
    </dsp:sp>
    <dsp:sp modelId="{3A9479A5-A172-4097-B361-BFF2AA0D20C2}">
      <dsp:nvSpPr>
        <dsp:cNvPr id="0" name=""/>
        <dsp:cNvSpPr/>
      </dsp:nvSpPr>
      <dsp:spPr>
        <a:xfrm rot="16200000">
          <a:off x="3435375" y="3150764"/>
          <a:ext cx="577968" cy="941025"/>
        </a:xfrm>
        <a:prstGeom prst="downArrow">
          <a:avLst>
            <a:gd name="adj1" fmla="val 55000"/>
            <a:gd name="adj2" fmla="val 45000"/>
          </a:avLst>
        </a:prstGeom>
        <a:solidFill>
          <a:schemeClr val="bg2">
            <a:lumMod val="5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3500" kern="1200"/>
        </a:p>
      </dsp:txBody>
      <dsp:txXfrm>
        <a:off x="3493895" y="3222288"/>
        <a:ext cx="317882" cy="797978"/>
      </dsp:txXfrm>
    </dsp:sp>
    <dsp:sp modelId="{6A5FF56D-7BA0-4559-95EB-7E0E1594530A}">
      <dsp:nvSpPr>
        <dsp:cNvPr id="0" name=""/>
        <dsp:cNvSpPr/>
      </dsp:nvSpPr>
      <dsp:spPr>
        <a:xfrm rot="16200000">
          <a:off x="3408749" y="1509545"/>
          <a:ext cx="577968" cy="874038"/>
        </a:xfrm>
        <a:prstGeom prst="downArrow">
          <a:avLst>
            <a:gd name="adj1" fmla="val 55000"/>
            <a:gd name="adj2" fmla="val 45000"/>
          </a:avLst>
        </a:prstGeom>
        <a:solidFill>
          <a:schemeClr val="bg2">
            <a:lumMod val="5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3500" kern="1200"/>
        </a:p>
      </dsp:txBody>
      <dsp:txXfrm>
        <a:off x="3467269" y="1581069"/>
        <a:ext cx="317882" cy="730991"/>
      </dsp:txXfrm>
    </dsp:sp>
    <dsp:sp modelId="{812893CA-5C98-4485-9CD9-4D1D54D14D3F}">
      <dsp:nvSpPr>
        <dsp:cNvPr id="0" name=""/>
        <dsp:cNvSpPr/>
      </dsp:nvSpPr>
      <dsp:spPr>
        <a:xfrm rot="16200000">
          <a:off x="5988264" y="2360196"/>
          <a:ext cx="365021" cy="1445840"/>
        </a:xfrm>
        <a:prstGeom prst="downArrow">
          <a:avLst>
            <a:gd name="adj1" fmla="val 55000"/>
            <a:gd name="adj2" fmla="val 45000"/>
          </a:avLst>
        </a:prstGeom>
        <a:noFill/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3500" kern="1200" dirty="0"/>
        </a:p>
      </dsp:txBody>
      <dsp:txXfrm>
        <a:off x="6025223" y="2405368"/>
        <a:ext cx="200761" cy="135549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31EFB-A36E-4B83-A9D6-C0F386798A2E}">
      <dsp:nvSpPr>
        <dsp:cNvPr id="0" name=""/>
        <dsp:cNvSpPr/>
      </dsp:nvSpPr>
      <dsp:spPr>
        <a:xfrm rot="5400000">
          <a:off x="690322" y="1459495"/>
          <a:ext cx="739009" cy="82732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E6C096-5A85-45A8-B157-B75B3213079D}">
      <dsp:nvSpPr>
        <dsp:cNvPr id="0" name=""/>
        <dsp:cNvSpPr/>
      </dsp:nvSpPr>
      <dsp:spPr>
        <a:xfrm>
          <a:off x="124286" y="645867"/>
          <a:ext cx="1938896" cy="769230"/>
        </a:xfrm>
        <a:prstGeom prst="roundRect">
          <a:avLst>
            <a:gd name="adj" fmla="val 16670"/>
          </a:avLst>
        </a:prstGeom>
        <a:solidFill>
          <a:schemeClr val="accent6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資訊化管理</a:t>
          </a:r>
          <a:endParaRPr lang="zh-TW" altLang="en-US" sz="24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61843" y="683424"/>
        <a:ext cx="1863782" cy="694116"/>
      </dsp:txXfrm>
    </dsp:sp>
    <dsp:sp modelId="{56F6F457-AEBD-4537-AD10-D3E5515B64F4}">
      <dsp:nvSpPr>
        <dsp:cNvPr id="0" name=""/>
        <dsp:cNvSpPr/>
      </dsp:nvSpPr>
      <dsp:spPr>
        <a:xfrm>
          <a:off x="1729628" y="393632"/>
          <a:ext cx="6046695" cy="1199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324000" lvl="1" indent="-22860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zh-TW" altLang="en-US" sz="2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由職員本人至差勤線上簽核系統</a:t>
          </a:r>
          <a:r>
            <a:rPr lang="en-US" altLang="zh-TW" sz="2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&gt;</a:t>
          </a:r>
          <a:r>
            <a:rPr lang="zh-TW" altLang="en-US" sz="2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紀錄查詢</a:t>
          </a:r>
          <a:r>
            <a:rPr lang="en-US" altLang="zh-TW" sz="2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&gt;</a:t>
          </a:r>
          <a:r>
            <a:rPr lang="zh-TW" altLang="en-US" sz="2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個人補休紀錄查詢</a:t>
          </a:r>
          <a:endParaRPr lang="zh-TW" altLang="en-US" sz="2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729628" y="393632"/>
        <a:ext cx="6046695" cy="1199589"/>
      </dsp:txXfrm>
    </dsp:sp>
    <dsp:sp modelId="{F8D679CD-5A27-48FB-987F-6F12FBD879A9}">
      <dsp:nvSpPr>
        <dsp:cNvPr id="0" name=""/>
        <dsp:cNvSpPr/>
      </dsp:nvSpPr>
      <dsp:spPr>
        <a:xfrm>
          <a:off x="1465230" y="1764810"/>
          <a:ext cx="2009916" cy="763969"/>
        </a:xfrm>
        <a:prstGeom prst="roundRect">
          <a:avLst>
            <a:gd name="adj" fmla="val 16670"/>
          </a:avLst>
        </a:prstGeom>
        <a:solidFill>
          <a:schemeClr val="accent4">
            <a:lumMod val="5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彈性化管理</a:t>
          </a:r>
          <a:endParaRPr lang="zh-TW" altLang="en-US" sz="24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502531" y="1802111"/>
        <a:ext cx="1935314" cy="689367"/>
      </dsp:txXfrm>
    </dsp:sp>
    <dsp:sp modelId="{1F41F2AB-E963-4313-A4A3-775D216F5EA0}">
      <dsp:nvSpPr>
        <dsp:cNvPr id="0" name=""/>
        <dsp:cNvSpPr/>
      </dsp:nvSpPr>
      <dsp:spPr>
        <a:xfrm>
          <a:off x="3434116" y="1580534"/>
          <a:ext cx="4164112" cy="12654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800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查詢後可查詢指定區間內補休使用紀錄以及補休屆期日期</a:t>
          </a:r>
          <a:endParaRPr lang="zh-TW" altLang="en-US" sz="2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34116" y="1580534"/>
        <a:ext cx="4164112" cy="126549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CEFAD-E34A-4EF9-A716-41712114659E}">
      <dsp:nvSpPr>
        <dsp:cNvPr id="0" name=""/>
        <dsp:cNvSpPr/>
      </dsp:nvSpPr>
      <dsp:spPr>
        <a:xfrm>
          <a:off x="992776" y="3328"/>
          <a:ext cx="5295723" cy="741668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b="1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加班：於</a:t>
          </a:r>
          <a:r>
            <a:rPr lang="en-US" altLang="zh-TW" sz="2500" b="1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2</a:t>
          </a:r>
          <a:r>
            <a:rPr lang="zh-TW" altLang="en-US" sz="2500" b="1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年內補休完畢</a:t>
          </a:r>
          <a:endParaRPr lang="zh-TW" altLang="en-US" sz="2500" b="1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014499" y="25051"/>
        <a:ext cx="5252277" cy="698222"/>
      </dsp:txXfrm>
    </dsp:sp>
    <dsp:sp modelId="{6D524048-9031-4E4A-8CA8-479AA8448D7C}">
      <dsp:nvSpPr>
        <dsp:cNvPr id="0" name=""/>
        <dsp:cNvSpPr/>
      </dsp:nvSpPr>
      <dsp:spPr>
        <a:xfrm rot="5400000">
          <a:off x="3501575" y="763538"/>
          <a:ext cx="278125" cy="3337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300" kern="1200"/>
        </a:p>
      </dsp:txBody>
      <dsp:txXfrm rot="-5400000">
        <a:off x="3540513" y="791351"/>
        <a:ext cx="200250" cy="194688"/>
      </dsp:txXfrm>
    </dsp:sp>
    <dsp:sp modelId="{DE41C44F-1165-4B52-B526-2272ABCD0EA1}">
      <dsp:nvSpPr>
        <dsp:cNvPr id="0" name=""/>
        <dsp:cNvSpPr/>
      </dsp:nvSpPr>
      <dsp:spPr>
        <a:xfrm>
          <a:off x="994304" y="1115831"/>
          <a:ext cx="5292667" cy="1062855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-99191"/>
            <a:satOff val="-1472"/>
            <a:lumOff val="2017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b="1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需由本人曾依限申請補休，</a:t>
          </a:r>
          <a:endParaRPr lang="en-US" altLang="zh-TW" sz="2500" b="1" kern="1200" dirty="0" smtClean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b="1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並提供否准之書面資料</a:t>
          </a:r>
          <a:endParaRPr lang="zh-TW" altLang="en-US" sz="2500" b="1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025434" y="1146961"/>
        <a:ext cx="5230407" cy="1000595"/>
      </dsp:txXfrm>
    </dsp:sp>
    <dsp:sp modelId="{B4B96400-7EAC-4B0C-9F51-6562425E810B}">
      <dsp:nvSpPr>
        <dsp:cNvPr id="0" name=""/>
        <dsp:cNvSpPr/>
      </dsp:nvSpPr>
      <dsp:spPr>
        <a:xfrm rot="5400000">
          <a:off x="3501575" y="2197229"/>
          <a:ext cx="278125" cy="3337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-138403"/>
            <a:satOff val="-3021"/>
            <a:lumOff val="200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300" kern="1200"/>
        </a:p>
      </dsp:txBody>
      <dsp:txXfrm rot="-5400000">
        <a:off x="3540513" y="2225042"/>
        <a:ext cx="200250" cy="194688"/>
      </dsp:txXfrm>
    </dsp:sp>
    <dsp:sp modelId="{7A29C20F-9B5D-41A9-B471-DD764D750270}">
      <dsp:nvSpPr>
        <dsp:cNvPr id="0" name=""/>
        <dsp:cNvSpPr/>
      </dsp:nvSpPr>
      <dsp:spPr>
        <a:xfrm>
          <a:off x="985419" y="2549521"/>
          <a:ext cx="5310437" cy="741668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-198382"/>
            <a:satOff val="-2944"/>
            <a:lumOff val="4034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b="1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申請支領加班費</a:t>
          </a:r>
          <a:endParaRPr lang="zh-TW" altLang="en-US" sz="2500" b="1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007142" y="2571244"/>
        <a:ext cx="5266991" cy="698222"/>
      </dsp:txXfrm>
    </dsp:sp>
    <dsp:sp modelId="{2025540C-8EE3-4CAE-9F90-A885BDBDFEAE}">
      <dsp:nvSpPr>
        <dsp:cNvPr id="0" name=""/>
        <dsp:cNvSpPr/>
      </dsp:nvSpPr>
      <dsp:spPr>
        <a:xfrm rot="5400000">
          <a:off x="3501575" y="3309732"/>
          <a:ext cx="278125" cy="3337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-138403"/>
            <a:satOff val="-3021"/>
            <a:lumOff val="200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300" kern="1200"/>
        </a:p>
      </dsp:txBody>
      <dsp:txXfrm rot="-5400000">
        <a:off x="3540513" y="3337545"/>
        <a:ext cx="200250" cy="194688"/>
      </dsp:txXfrm>
    </dsp:sp>
    <dsp:sp modelId="{7633A4AA-977B-40DF-B804-0E84B4D2F945}">
      <dsp:nvSpPr>
        <dsp:cNvPr id="0" name=""/>
        <dsp:cNvSpPr/>
      </dsp:nvSpPr>
      <dsp:spPr>
        <a:xfrm>
          <a:off x="1004761" y="3662025"/>
          <a:ext cx="5271752" cy="741668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-99191"/>
            <a:satOff val="-1472"/>
            <a:lumOff val="2017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b="1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無法補休或領加班費時，簽請敘獎</a:t>
          </a:r>
          <a:endParaRPr lang="zh-TW" altLang="en-US" sz="2500" b="1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026484" y="3683748"/>
        <a:ext cx="5228306" cy="6982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71DF3-A205-4F33-AB36-75908ADEC18B}" type="datetimeFigureOut">
              <a:rPr lang="zh-TW" altLang="en-US" smtClean="0"/>
              <a:t>2025/4/10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E9FCE1-7091-41B5-8C79-EBC45B7E7F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9416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35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69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2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059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264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90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794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43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925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47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1393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56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4197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85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03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64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7.jp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65188" y="4607644"/>
            <a:ext cx="6600451" cy="2262781"/>
          </a:xfrm>
        </p:spPr>
        <p:txBody>
          <a:bodyPr>
            <a:normAutofit fontScale="90000"/>
          </a:bodyPr>
          <a:lstStyle/>
          <a:p>
            <a:pPr algn="ctr">
              <a:defRPr sz="4800" b="1">
                <a:latin typeface="標楷體"/>
              </a:defRPr>
            </a:pPr>
            <a:r>
              <a:rPr lang="en-US" sz="4800" b="1" dirty="0" smtClean="0">
                <a:latin typeface="標楷體"/>
              </a:rPr>
              <a:t/>
            </a:r>
            <a:br>
              <a:rPr lang="en-US" sz="4800" b="1" dirty="0" smtClean="0">
                <a:latin typeface="標楷體"/>
              </a:rPr>
            </a:br>
            <a:r>
              <a:rPr lang="en-US" sz="4800" b="1" dirty="0" smtClean="0">
                <a:latin typeface="標楷體"/>
              </a:rPr>
              <a:t/>
            </a:r>
            <a:br>
              <a:rPr lang="en-US" sz="4800" b="1" dirty="0" smtClean="0">
                <a:latin typeface="標楷體"/>
              </a:rPr>
            </a:br>
            <a:r>
              <a:rPr lang="en-US" sz="4800" b="1" dirty="0">
                <a:latin typeface="標楷體"/>
              </a:rPr>
              <a:t/>
            </a:r>
            <a:br>
              <a:rPr lang="en-US" sz="4800" b="1" dirty="0">
                <a:latin typeface="標楷體"/>
              </a:rPr>
            </a:br>
            <a:r>
              <a:rPr lang="en-US" sz="4800" b="1" dirty="0" smtClean="0">
                <a:latin typeface="標楷體"/>
              </a:rPr>
              <a:t/>
            </a:r>
            <a:br>
              <a:rPr lang="en-US" sz="4800" b="1" dirty="0" smtClean="0">
                <a:latin typeface="標楷體"/>
              </a:rPr>
            </a:br>
            <a:r>
              <a:rPr lang="zh-TW" altLang="en-US" sz="4000" b="1" dirty="0" smtClean="0">
                <a:latin typeface="Berlin Sans FB Demi" panose="020E0802020502020306" pitchFamily="34" charset="0"/>
              </a:rPr>
              <a:t>中華民國</a:t>
            </a:r>
            <a:r>
              <a:rPr lang="en-US" altLang="zh-TW" sz="4000" b="1" dirty="0" smtClean="0">
                <a:latin typeface="Berlin Sans FB Demi" panose="020E0802020502020306" pitchFamily="34" charset="0"/>
              </a:rPr>
              <a:t>114</a:t>
            </a:r>
            <a:r>
              <a:rPr lang="zh-TW" altLang="en-US" sz="4000" b="1" dirty="0" smtClean="0">
                <a:latin typeface="Berlin Sans FB Demi" panose="020E0802020502020306" pitchFamily="34" charset="0"/>
              </a:rPr>
              <a:t>年</a:t>
            </a:r>
            <a:r>
              <a:rPr lang="en-US" altLang="zh-TW" sz="4000" b="1" dirty="0">
                <a:latin typeface="Berlin Sans FB Demi" panose="020E0802020502020306" pitchFamily="34" charset="0"/>
              </a:rPr>
              <a:t>4</a:t>
            </a:r>
            <a:r>
              <a:rPr lang="zh-TW" altLang="en-US" sz="4000" b="1" dirty="0" smtClean="0">
                <a:latin typeface="Berlin Sans FB Demi" panose="020E0802020502020306" pitchFamily="34" charset="0"/>
              </a:rPr>
              <a:t>月</a:t>
            </a:r>
            <a:r>
              <a:rPr lang="zh-TW" altLang="en-US" sz="4800" b="1" dirty="0">
                <a:latin typeface="標楷體"/>
              </a:rPr>
              <a:t/>
            </a:r>
            <a:br>
              <a:rPr lang="zh-TW" altLang="en-US" sz="4800" b="1" dirty="0">
                <a:latin typeface="標楷體"/>
              </a:rPr>
            </a:br>
            <a:endParaRPr sz="4800" b="1" dirty="0">
              <a:latin typeface="標楷體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5265" y="1735964"/>
            <a:ext cx="6600451" cy="3820054"/>
          </a:xfr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 sz="4800" b="1">
                <a:latin typeface="標楷體"/>
              </a:defRPr>
            </a:pPr>
            <a:r>
              <a:rPr lang="zh-TW" altLang="en-US" sz="5000" b="1" dirty="0">
                <a:solidFill>
                  <a:srgbClr val="002060"/>
                </a:solidFill>
                <a:latin typeface="+mj-ea"/>
                <a:ea typeface="+mj-ea"/>
                <a:cs typeface="+mj-cs"/>
              </a:rPr>
              <a:t>國立虎尾科技</a:t>
            </a:r>
            <a:r>
              <a:rPr lang="zh-TW" altLang="en-US" sz="5000" b="1" dirty="0" smtClean="0">
                <a:solidFill>
                  <a:srgbClr val="002060"/>
                </a:solidFill>
                <a:latin typeface="+mj-ea"/>
                <a:ea typeface="+mj-ea"/>
                <a:cs typeface="+mj-cs"/>
              </a:rPr>
              <a:t>大學</a:t>
            </a:r>
            <a:endParaRPr lang="en-US" sz="5000" b="1" dirty="0" smtClean="0">
              <a:solidFill>
                <a:srgbClr val="002060"/>
              </a:solidFill>
              <a:latin typeface="+mj-ea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 sz="4800" b="1">
                <a:latin typeface="標楷體"/>
              </a:defRPr>
            </a:pPr>
            <a:r>
              <a:rPr lang="zh-TW" altLang="en-US" sz="4800" b="1" dirty="0">
                <a:solidFill>
                  <a:srgbClr val="002060"/>
                </a:solidFill>
                <a:latin typeface="+mj-ea"/>
                <a:ea typeface="+mj-ea"/>
              </a:rPr>
              <a:t>勤休制度宣導簡報</a:t>
            </a:r>
            <a:r>
              <a:rPr lang="zh-TW" altLang="en-US" sz="4800" b="1" dirty="0">
                <a:latin typeface="標楷體"/>
              </a:rPr>
              <a:t/>
            </a:r>
            <a:br>
              <a:rPr lang="zh-TW" altLang="en-US" sz="4800" b="1" dirty="0">
                <a:latin typeface="標楷體"/>
              </a:rPr>
            </a:b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  <a:latin typeface="標楷體"/>
              <a:ea typeface="+mj-ea"/>
              <a:cs typeface="+mj-cs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63" y="6172953"/>
            <a:ext cx="2139881" cy="353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498" y="544211"/>
            <a:ext cx="6589199" cy="1280890"/>
          </a:xfrm>
        </p:spPr>
        <p:txBody>
          <a:bodyPr>
            <a:normAutofit/>
          </a:bodyPr>
          <a:lstStyle/>
          <a:p>
            <a:pPr>
              <a:defRPr sz="3600" b="1">
                <a:latin typeface="標楷體"/>
              </a:defRPr>
            </a:pPr>
            <a:r>
              <a:rPr lang="zh-TW" altLang="en-US" sz="5000" dirty="0">
                <a:solidFill>
                  <a:srgbClr val="002060"/>
                </a:solidFill>
              </a:rPr>
              <a:t>大綱</a:t>
            </a:r>
            <a:endParaRPr sz="5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572" y="1402672"/>
            <a:ext cx="6878231" cy="4867936"/>
          </a:xfrm>
        </p:spPr>
        <p:txBody>
          <a:bodyPr>
            <a:noAutofit/>
          </a:bodyPr>
          <a:lstStyle/>
          <a:p>
            <a:pPr>
              <a:defRPr sz="2400">
                <a:latin typeface="標楷體"/>
              </a:defRPr>
            </a:pPr>
            <a:r>
              <a:rPr sz="3800" dirty="0"/>
              <a:t>1</a:t>
            </a:r>
            <a:r>
              <a:rPr sz="3800" dirty="0" smtClean="0"/>
              <a:t>.勤休制度背景與目的</a:t>
            </a:r>
            <a:endParaRPr sz="3800" dirty="0"/>
          </a:p>
          <a:p>
            <a:pPr>
              <a:defRPr sz="2400">
                <a:latin typeface="標楷體"/>
              </a:defRPr>
            </a:pPr>
            <a:r>
              <a:rPr sz="3800" dirty="0"/>
              <a:t>2</a:t>
            </a:r>
            <a:r>
              <a:rPr sz="3800" dirty="0" smtClean="0"/>
              <a:t>.法規依據</a:t>
            </a:r>
            <a:endParaRPr lang="en-US" sz="3800" dirty="0" smtClean="0"/>
          </a:p>
          <a:p>
            <a:pPr>
              <a:defRPr sz="2400">
                <a:latin typeface="標楷體"/>
              </a:defRPr>
            </a:pPr>
            <a:r>
              <a:rPr lang="en-US" sz="3800" dirty="0" smtClean="0"/>
              <a:t>3.</a:t>
            </a:r>
            <a:r>
              <a:rPr lang="zh-TW" altLang="en-US" sz="3800" dirty="0">
                <a:latin typeface="標楷體" panose="03000509000000000000" pitchFamily="65" charset="-120"/>
                <a:ea typeface="標楷體" panose="03000509000000000000" pitchFamily="65" charset="-120"/>
              </a:rPr>
              <a:t>延長辦公時數要件</a:t>
            </a:r>
            <a:endParaRPr sz="3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 sz="2400">
                <a:latin typeface="標楷體"/>
              </a:defRPr>
            </a:pPr>
            <a:r>
              <a:rPr lang="en-US" altLang="zh-TW" sz="3800" dirty="0"/>
              <a:t>4</a:t>
            </a:r>
            <a:r>
              <a:rPr sz="3800" dirty="0" smtClean="0"/>
              <a:t>.</a:t>
            </a:r>
            <a:r>
              <a:rPr lang="zh-TW" altLang="en-US" sz="3800" dirty="0">
                <a:latin typeface="標楷體" panose="03000509000000000000" pitchFamily="65" charset="-120"/>
                <a:ea typeface="標楷體" panose="03000509000000000000" pitchFamily="65" charset="-120"/>
              </a:rPr>
              <a:t>延長</a:t>
            </a:r>
            <a:r>
              <a:rPr lang="zh-TW" altLang="en-US" sz="3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辦公</a:t>
            </a:r>
            <a:r>
              <a:rPr lang="zh-TW" altLang="en-US" sz="3800" dirty="0">
                <a:latin typeface="標楷體" panose="03000509000000000000" pitchFamily="65" charset="-120"/>
                <a:ea typeface="標楷體" panose="03000509000000000000" pitchFamily="65" charset="-120"/>
              </a:rPr>
              <a:t>時數例外</a:t>
            </a:r>
            <a:r>
              <a:rPr lang="zh-TW" altLang="en-US" sz="3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情形</a:t>
            </a:r>
            <a:endParaRPr sz="3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 sz="2400">
                <a:latin typeface="標楷體"/>
              </a:defRPr>
            </a:pPr>
            <a:r>
              <a:rPr lang="en-US" altLang="zh-TW" sz="3800" dirty="0"/>
              <a:t>5</a:t>
            </a:r>
            <a:r>
              <a:rPr sz="3800" dirty="0" smtClean="0"/>
              <a:t>.</a:t>
            </a:r>
            <a:r>
              <a:rPr lang="zh-TW" altLang="en-US" sz="3800" dirty="0">
                <a:latin typeface="標楷體" panose="03000509000000000000" pitchFamily="65" charset="-120"/>
                <a:ea typeface="標楷體" panose="03000509000000000000" pitchFamily="65" charset="-120"/>
              </a:rPr>
              <a:t>本校加班補休</a:t>
            </a:r>
            <a:r>
              <a:rPr lang="zh-TW" altLang="en-US" sz="3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機制</a:t>
            </a:r>
            <a:endParaRPr lang="en-US" altLang="zh-TW" sz="3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 sz="2400">
                <a:latin typeface="標楷體"/>
              </a:defRPr>
            </a:pPr>
            <a:r>
              <a:rPr lang="en-US" altLang="zh-TW" sz="3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zh-TW" altLang="en-US" sz="3800" dirty="0">
                <a:latin typeface="標楷體" panose="03000509000000000000" pitchFamily="65" charset="-120"/>
                <a:ea typeface="標楷體" panose="03000509000000000000" pitchFamily="65" charset="-120"/>
              </a:rPr>
              <a:t>從</a:t>
            </a:r>
            <a:r>
              <a:rPr lang="en-US" altLang="zh-TW" sz="3800" dirty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3800" dirty="0">
                <a:latin typeface="標楷體" panose="03000509000000000000" pitchFamily="65" charset="-120"/>
                <a:ea typeface="標楷體" panose="03000509000000000000" pitchFamily="65" charset="-120"/>
              </a:rPr>
              <a:t>個面向管控加班</a:t>
            </a:r>
            <a:endParaRPr lang="en-US" altLang="zh-TW" sz="3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 sz="2400">
                <a:latin typeface="標楷體"/>
              </a:defRPr>
            </a:pPr>
            <a:r>
              <a:rPr lang="en-US" altLang="zh-TW" sz="3800" dirty="0" smtClean="0"/>
              <a:t>7.</a:t>
            </a:r>
            <a:r>
              <a:rPr lang="zh-TW" altLang="en-US" sz="3800" dirty="0">
                <a:latin typeface="標楷體" panose="03000509000000000000" pitchFamily="65" charset="-120"/>
                <a:ea typeface="標楷體" panose="03000509000000000000" pitchFamily="65" charset="-120"/>
              </a:rPr>
              <a:t>本校實務案例分享</a:t>
            </a:r>
          </a:p>
          <a:p>
            <a:pPr>
              <a:defRPr sz="2400">
                <a:latin typeface="標楷體"/>
              </a:defRPr>
            </a:pPr>
            <a:endParaRPr sz="3800" dirty="0"/>
          </a:p>
          <a:p>
            <a:pPr marL="0" indent="0">
              <a:buNone/>
              <a:defRPr sz="2400">
                <a:latin typeface="標楷體"/>
              </a:defRPr>
            </a:pPr>
            <a:endParaRPr sz="3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2712" y="6238070"/>
            <a:ext cx="2139881" cy="353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376" y="579721"/>
            <a:ext cx="6589199" cy="1280890"/>
          </a:xfrm>
        </p:spPr>
        <p:txBody>
          <a:bodyPr>
            <a:normAutofit/>
          </a:bodyPr>
          <a:lstStyle/>
          <a:p>
            <a:pPr>
              <a:defRPr sz="3600" b="1">
                <a:latin typeface="標楷體"/>
              </a:defRPr>
            </a:pPr>
            <a:r>
              <a:rPr sz="5000" dirty="0" err="1">
                <a:solidFill>
                  <a:srgbClr val="002060"/>
                </a:solidFill>
                <a:latin typeface="+mj-ea"/>
              </a:rPr>
              <a:t>勤休制度背景與目的</a:t>
            </a:r>
            <a:endParaRPr sz="5000" dirty="0">
              <a:solidFill>
                <a:srgbClr val="002060"/>
              </a:solidFill>
              <a:latin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697" y="1464815"/>
            <a:ext cx="7230738" cy="4651899"/>
          </a:xfrm>
        </p:spPr>
        <p:txBody>
          <a:bodyPr>
            <a:normAutofit/>
          </a:bodyPr>
          <a:lstStyle/>
          <a:p>
            <a:pPr>
              <a:defRPr sz="2400">
                <a:latin typeface="標楷體"/>
              </a:defRPr>
            </a:pPr>
            <a:r>
              <a:rPr lang="zh-TW" altLang="en-US" sz="36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背景</a:t>
            </a:r>
            <a:r>
              <a:rPr lang="en-US" altLang="zh-TW" sz="36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>
              <a:defRPr sz="2400">
                <a:latin typeface="標楷體"/>
              </a:defRPr>
            </a:pPr>
            <a:r>
              <a:rPr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司法院釋字第</a:t>
            </a:r>
            <a:r>
              <a:rPr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785</a:t>
            </a:r>
            <a:r>
              <a:rPr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號解釋</a:t>
            </a:r>
            <a:r>
              <a:rPr 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108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29</a:t>
            </a:r>
            <a:r>
              <a:rPr lang="zh-TW" altLang="en-US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endParaRPr lang="en-US" sz="3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 sz="2400">
                <a:latin typeface="標楷體"/>
              </a:defRPr>
            </a:pPr>
            <a:r>
              <a:rPr lang="zh-TW" altLang="en-US" sz="36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目的</a:t>
            </a:r>
            <a:r>
              <a:rPr lang="en-US" altLang="zh-TW" sz="36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6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維護公務員健康權</a:t>
            </a:r>
            <a:endParaRPr lang="en-US" altLang="zh-TW" sz="3600" b="1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200"/>
              </a:spcBef>
              <a:defRPr sz="2400">
                <a:latin typeface="標楷體"/>
              </a:defRPr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年內訂定框架性規範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200"/>
              </a:spcBef>
              <a:defRPr sz="2400">
                <a:latin typeface="標楷體"/>
              </a:defRPr>
            </a:pP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服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勤時數的合理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上限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200"/>
              </a:spcBef>
              <a:defRPr sz="2400">
                <a:latin typeface="標楷體"/>
              </a:defRPr>
            </a:pP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服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勤與休假之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頻率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200"/>
              </a:spcBef>
              <a:defRPr sz="2400">
                <a:latin typeface="標楷體"/>
              </a:defRPr>
            </a:pP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服勤日中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連續休息最低時數</a:t>
            </a:r>
            <a:endParaRPr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73" y="6190709"/>
            <a:ext cx="2139881" cy="353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615" y="548561"/>
            <a:ext cx="6589199" cy="1280890"/>
          </a:xfrm>
        </p:spPr>
        <p:txBody>
          <a:bodyPr>
            <a:normAutofit/>
          </a:bodyPr>
          <a:lstStyle/>
          <a:p>
            <a:pPr>
              <a:defRPr sz="3600" b="1">
                <a:latin typeface="標楷體"/>
              </a:defRPr>
            </a:pPr>
            <a:r>
              <a:rPr sz="5000" dirty="0" err="1">
                <a:solidFill>
                  <a:srgbClr val="002060"/>
                </a:solidFill>
                <a:latin typeface="+mj-ea"/>
              </a:rPr>
              <a:t>法規依據</a:t>
            </a:r>
            <a:endParaRPr sz="5000" dirty="0">
              <a:solidFill>
                <a:srgbClr val="002060"/>
              </a:solidFill>
              <a:latin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9395" y="1358283"/>
            <a:ext cx="7426741" cy="5157927"/>
          </a:xfrm>
        </p:spPr>
        <p:txBody>
          <a:bodyPr>
            <a:normAutofit/>
          </a:bodyPr>
          <a:lstStyle/>
          <a:p>
            <a:pPr>
              <a:defRPr sz="2400">
                <a:latin typeface="標楷體"/>
              </a:defRPr>
            </a:pPr>
            <a:r>
              <a:rPr sz="2800" b="1" dirty="0" err="1" smtClean="0">
                <a:solidFill>
                  <a:srgbClr val="002060"/>
                </a:solidFill>
                <a:latin typeface="+mj-ea"/>
                <a:ea typeface="+mj-ea"/>
              </a:rPr>
              <a:t>公務員服務法</a:t>
            </a:r>
            <a:endParaRPr lang="en-US" sz="2800" b="1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pPr>
              <a:defRPr sz="2400">
                <a:latin typeface="標楷體"/>
              </a:defRPr>
            </a:pPr>
            <a:endParaRPr sz="2400" dirty="0">
              <a:latin typeface="標楷體"/>
            </a:endParaRPr>
          </a:p>
          <a:p>
            <a:pPr marL="0" indent="0">
              <a:buNone/>
              <a:defRPr sz="2400">
                <a:latin typeface="標楷體"/>
              </a:defRPr>
            </a:pPr>
            <a:endParaRPr lang="en-US" dirty="0" smtClean="0"/>
          </a:p>
          <a:p>
            <a:pPr marL="288000">
              <a:defRPr sz="2400">
                <a:latin typeface="標楷體"/>
              </a:defRPr>
            </a:pP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8000">
              <a:defRPr sz="2400">
                <a:latin typeface="標楷體"/>
              </a:defRPr>
            </a:pP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8000">
              <a:defRPr sz="2400">
                <a:latin typeface="標楷體"/>
              </a:defRPr>
            </a:pPr>
            <a:r>
              <a:rPr lang="zh-TW" altLang="en-US" sz="2800" b="1" dirty="0" smtClean="0">
                <a:solidFill>
                  <a:srgbClr val="002060"/>
                </a:solidFill>
                <a:latin typeface="+mj-ea"/>
                <a:ea typeface="+mj-ea"/>
              </a:rPr>
              <a:t>公務人員</a:t>
            </a:r>
            <a:r>
              <a:rPr lang="zh-TW" altLang="en-US" sz="2800" b="1" dirty="0">
                <a:solidFill>
                  <a:srgbClr val="002060"/>
                </a:solidFill>
                <a:latin typeface="+mj-ea"/>
                <a:ea typeface="+mj-ea"/>
              </a:rPr>
              <a:t>保障</a:t>
            </a:r>
            <a:r>
              <a:rPr lang="zh-TW" altLang="en-US" sz="2800" b="1" dirty="0" smtClean="0">
                <a:solidFill>
                  <a:srgbClr val="002060"/>
                </a:solidFill>
                <a:latin typeface="+mj-ea"/>
                <a:ea typeface="+mj-ea"/>
              </a:rPr>
              <a:t>法</a:t>
            </a:r>
            <a:r>
              <a:rPr lang="en-US" altLang="zh-TW" sz="2800" b="1" dirty="0" smtClean="0">
                <a:solidFill>
                  <a:srgbClr val="002060"/>
                </a:solidFill>
                <a:latin typeface="+mj-ea"/>
                <a:ea typeface="+mj-ea"/>
              </a:rPr>
              <a:t>&gt;</a:t>
            </a:r>
            <a:r>
              <a:rPr lang="zh-TW" altLang="en-US" sz="2800" b="1" dirty="0" smtClean="0">
                <a:solidFill>
                  <a:srgbClr val="002060"/>
                </a:solidFill>
                <a:latin typeface="+mj-ea"/>
                <a:ea typeface="+mj-ea"/>
              </a:rPr>
              <a:t>訂定超時補償事項</a:t>
            </a:r>
            <a:endParaRPr lang="en-US" altLang="zh-TW" sz="2800" b="1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pPr marL="288000">
              <a:defRPr sz="2400">
                <a:latin typeface="標楷體"/>
              </a:defRPr>
            </a:pPr>
            <a:endParaRPr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  <a:defRPr sz="2400">
                <a:latin typeface="標楷體"/>
              </a:defRPr>
            </a:pPr>
            <a:endParaRPr dirty="0"/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3164086771"/>
              </p:ext>
            </p:extLst>
          </p:nvPr>
        </p:nvGraphicFramePr>
        <p:xfrm>
          <a:off x="1363428" y="1940138"/>
          <a:ext cx="6839538" cy="1730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矩形 4"/>
          <p:cNvSpPr/>
          <p:nvPr/>
        </p:nvSpPr>
        <p:spPr>
          <a:xfrm>
            <a:off x="1363429" y="2967335"/>
            <a:ext cx="558778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zh-TW" alt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4221416084"/>
              </p:ext>
            </p:extLst>
          </p:nvPr>
        </p:nvGraphicFramePr>
        <p:xfrm>
          <a:off x="1436315" y="3798064"/>
          <a:ext cx="6766651" cy="3626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圖片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11589" y="312777"/>
            <a:ext cx="2139881" cy="353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60629" y="609028"/>
            <a:ext cx="7158361" cy="1280890"/>
          </a:xfrm>
        </p:spPr>
        <p:txBody>
          <a:bodyPr>
            <a:normAutofit/>
          </a:bodyPr>
          <a:lstStyle/>
          <a:p>
            <a:r>
              <a:rPr lang="zh-TW" altLang="en-US" sz="5000" b="1" dirty="0" smtClean="0">
                <a:solidFill>
                  <a:srgbClr val="002060"/>
                </a:solidFill>
              </a:rPr>
              <a:t>延長辦公時數要件</a:t>
            </a:r>
            <a:endParaRPr lang="zh-TW" altLang="en-US" sz="50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553691"/>
              </p:ext>
            </p:extLst>
          </p:nvPr>
        </p:nvGraphicFramePr>
        <p:xfrm>
          <a:off x="887767" y="1740023"/>
          <a:ext cx="7803472" cy="4563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220" y="6403773"/>
            <a:ext cx="2139881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56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9467514"/>
              </p:ext>
            </p:extLst>
          </p:nvPr>
        </p:nvGraphicFramePr>
        <p:xfrm>
          <a:off x="469339" y="1454951"/>
          <a:ext cx="8439992" cy="4840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1280615" y="598359"/>
            <a:ext cx="65891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 sz="3600" b="1">
                <a:latin typeface="標楷體"/>
              </a:defRPr>
            </a:pPr>
            <a:r>
              <a:rPr lang="zh-TW" altLang="en-US" sz="5000" b="1" dirty="0">
                <a:solidFill>
                  <a:srgbClr val="002060"/>
                </a:solidFill>
                <a:latin typeface="+mj-ea"/>
              </a:rPr>
              <a:t>辦公時數例外情形</a:t>
            </a:r>
            <a:r>
              <a:rPr lang="en-US" altLang="zh-TW" sz="5000" b="1" dirty="0">
                <a:solidFill>
                  <a:srgbClr val="002060"/>
                </a:solidFill>
                <a:latin typeface="+mj-ea"/>
              </a:rPr>
              <a:t>1</a:t>
            </a:r>
            <a:endParaRPr lang="zh-TW" altLang="en-US" sz="5000" b="1" dirty="0">
              <a:solidFill>
                <a:srgbClr val="002060"/>
              </a:solidFill>
              <a:latin typeface="+mj-ea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183" y="6254188"/>
            <a:ext cx="2139881" cy="353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51" y="624110"/>
            <a:ext cx="6589199" cy="1096740"/>
          </a:xfrm>
        </p:spPr>
        <p:txBody>
          <a:bodyPr>
            <a:normAutofit/>
          </a:bodyPr>
          <a:lstStyle/>
          <a:p>
            <a:pPr>
              <a:defRPr sz="3600" b="1">
                <a:latin typeface="標楷體"/>
              </a:defRPr>
            </a:pPr>
            <a:r>
              <a:rPr lang="zh-TW" altLang="en-US" sz="4800" b="1" dirty="0">
                <a:solidFill>
                  <a:srgbClr val="002060"/>
                </a:solidFill>
                <a:latin typeface="+mj-ea"/>
              </a:rPr>
              <a:t>辦公時數例外</a:t>
            </a:r>
            <a:r>
              <a:rPr lang="zh-TW" altLang="en-US" sz="4800" b="1" dirty="0" smtClean="0">
                <a:solidFill>
                  <a:srgbClr val="002060"/>
                </a:solidFill>
                <a:latin typeface="+mj-ea"/>
              </a:rPr>
              <a:t>情形</a:t>
            </a:r>
            <a:r>
              <a:rPr lang="en-US" altLang="zh-TW" sz="4800" b="1" dirty="0" smtClean="0">
                <a:solidFill>
                  <a:srgbClr val="002060"/>
                </a:solidFill>
                <a:latin typeface="+mj-ea"/>
              </a:rPr>
              <a:t>2</a:t>
            </a:r>
            <a:endParaRPr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7433927"/>
              </p:ext>
            </p:extLst>
          </p:nvPr>
        </p:nvGraphicFramePr>
        <p:xfrm>
          <a:off x="534074" y="1447294"/>
          <a:ext cx="8450128" cy="5091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818" y="6361564"/>
            <a:ext cx="2139881" cy="353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9746" y="632381"/>
            <a:ext cx="6589199" cy="929561"/>
          </a:xfrm>
        </p:spPr>
        <p:txBody>
          <a:bodyPr>
            <a:noAutofit/>
          </a:bodyPr>
          <a:lstStyle/>
          <a:p>
            <a:pPr>
              <a:defRPr sz="3600" b="1">
                <a:latin typeface="標楷體"/>
              </a:defRPr>
            </a:pPr>
            <a:r>
              <a:rPr lang="zh-TW" altLang="en-US" sz="3000" dirty="0" smtClean="0">
                <a:solidFill>
                  <a:srgbClr val="002060"/>
                </a:solidFill>
                <a:latin typeface="+mj-ea"/>
              </a:rPr>
              <a:t>虎科大管控加班時數方式</a:t>
            </a:r>
            <a:r>
              <a:rPr lang="en-US" altLang="zh-TW" sz="3000" dirty="0" smtClean="0">
                <a:solidFill>
                  <a:srgbClr val="002060"/>
                </a:solidFill>
                <a:latin typeface="+mj-ea"/>
              </a:rPr>
              <a:t>1~</a:t>
            </a:r>
            <a:r>
              <a:rPr lang="zh-TW" altLang="en-US" sz="3000" dirty="0" smtClean="0">
                <a:solidFill>
                  <a:srgbClr val="002060"/>
                </a:solidFill>
                <a:latin typeface="+mj-ea"/>
              </a:rPr>
              <a:t>機關面向</a:t>
            </a:r>
            <a:endParaRPr sz="3000" dirty="0">
              <a:solidFill>
                <a:srgbClr val="002060"/>
              </a:solidFill>
              <a:latin typeface="+mj-ea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9830729"/>
              </p:ext>
            </p:extLst>
          </p:nvPr>
        </p:nvGraphicFramePr>
        <p:xfrm>
          <a:off x="377120" y="1472749"/>
          <a:ext cx="8509428" cy="4939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119" y="6412651"/>
            <a:ext cx="2139881" cy="35359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19159" y="1663140"/>
            <a:ext cx="3111806" cy="907941"/>
          </a:xfrm>
          <a:prstGeom prst="rect">
            <a:avLst/>
          </a:prstGeom>
          <a:solidFill>
            <a:schemeClr val="bg2">
              <a:lumMod val="75000"/>
            </a:schemeClr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lvl="0" indent="180000" defTabSz="1066800">
              <a:spcBef>
                <a:spcPct val="0"/>
              </a:spcBef>
              <a:spcAft>
                <a:spcPts val="600"/>
              </a:spcAft>
            </a:pP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公務人員加班時數</a:t>
            </a:r>
            <a:endParaRPr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indent="180000" defTabSz="1066800">
              <a:spcBef>
                <a:spcPct val="0"/>
              </a:spcBef>
              <a:spcAft>
                <a:spcPts val="600"/>
              </a:spcAft>
            </a:pP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補休情況</a:t>
            </a:r>
            <a:endPara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9159" y="3201979"/>
            <a:ext cx="284085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2400" b="1" dirty="0">
                <a:ln w="0"/>
                <a:latin typeface="標楷體" panose="03000509000000000000" pitchFamily="65" charset="-120"/>
                <a:ea typeface="標楷體" panose="03000509000000000000" pitchFamily="65" charset="-120"/>
              </a:rPr>
              <a:t>如有到期兩個月內</a:t>
            </a:r>
            <a:endParaRPr lang="zh-TW" altLang="en-US" sz="2400" b="1" cap="none" spc="0" dirty="0">
              <a:ln w="0"/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09856" y="2981504"/>
            <a:ext cx="403934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TW" altLang="en-US" sz="2400" b="1" dirty="0">
                <a:ln w="0"/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電話輔導公務人員安排</a:t>
            </a:r>
            <a:r>
              <a:rPr lang="zh-TW" altLang="en-US" sz="2400" b="1" dirty="0" smtClean="0">
                <a:ln w="0"/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時間</a:t>
            </a:r>
            <a:endParaRPr lang="en-US" altLang="zh-TW" sz="2400" b="1" dirty="0" smtClean="0">
              <a:ln w="0"/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cap="none" spc="0" dirty="0">
                <a:ln w="0"/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休畢，並由人事室承辦人員追蹤補休</a:t>
            </a:r>
            <a:r>
              <a:rPr lang="zh-TW" altLang="en-US" sz="2400" b="1" cap="none" spc="0" dirty="0" smtClean="0">
                <a:ln w="0"/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情況</a:t>
            </a:r>
            <a:endParaRPr lang="zh-TW" altLang="en-US" sz="2400" b="1" cap="none" spc="0" dirty="0">
              <a:ln w="0"/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23304" y="1657138"/>
            <a:ext cx="4125891" cy="9079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indent="180000">
              <a:spcAft>
                <a:spcPts val="600"/>
              </a:spcAft>
            </a:pPr>
            <a:r>
              <a: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每年</a:t>
            </a:r>
            <a:r>
              <a:rPr lang="en-US" altLang="zh-TW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月查核並 </a:t>
            </a:r>
            <a:endParaRPr lang="en-US" altLang="zh-TW" sz="2400" b="1" dirty="0" smtClean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indent="180000">
              <a:spcAft>
                <a:spcPts val="600"/>
              </a:spcAft>
            </a:pPr>
            <a:r>
              <a:rPr lang="zh-TW" altLang="en-US" sz="2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分析加班時數陳核首長知悉</a:t>
            </a:r>
            <a:endParaRPr lang="zh-TW" altLang="en-US" sz="2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72426" y="4678527"/>
            <a:ext cx="3124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ln w="0"/>
                <a:latin typeface="標楷體" panose="03000509000000000000" pitchFamily="65" charset="-120"/>
                <a:ea typeface="標楷體" panose="03000509000000000000" pitchFamily="65" charset="-120"/>
              </a:rPr>
              <a:t>如仍未補休，於各項補休屆期一個月</a:t>
            </a:r>
            <a:endParaRPr lang="zh-TW" altLang="en-US" sz="2400" b="1" dirty="0">
              <a:ln w="0"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584345" y="4678526"/>
            <a:ext cx="3858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發紙本通知公務人員本人及其單位主管</a:t>
            </a:r>
            <a:endParaRPr lang="zh-TW" altLang="en-US" sz="2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256" y="1553592"/>
            <a:ext cx="6856521" cy="4509857"/>
          </a:xfrm>
        </p:spPr>
        <p:txBody>
          <a:bodyPr/>
          <a:lstStyle/>
          <a:p>
            <a:pPr marL="0" indent="0">
              <a:buNone/>
              <a:defRPr sz="2400">
                <a:latin typeface="標楷體"/>
              </a:defRPr>
            </a:pPr>
            <a:endParaRPr lang="en-US" altLang="zh-TW" dirty="0" smtClean="0"/>
          </a:p>
          <a:p>
            <a:pPr marL="0" indent="0">
              <a:buNone/>
              <a:defRPr sz="2400">
                <a:latin typeface="標楷體"/>
              </a:defRPr>
            </a:pPr>
            <a:endParaRPr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341519" y="648070"/>
            <a:ext cx="6589199" cy="1179704"/>
          </a:xfrm>
        </p:spPr>
        <p:txBody>
          <a:bodyPr>
            <a:normAutofit/>
          </a:bodyPr>
          <a:lstStyle/>
          <a:p>
            <a:r>
              <a:rPr lang="zh-TW" altLang="en-US" sz="3000" b="1" dirty="0">
                <a:solidFill>
                  <a:srgbClr val="002060"/>
                </a:solidFill>
                <a:latin typeface="+mj-ea"/>
              </a:rPr>
              <a:t>虎科大管控加班時數</a:t>
            </a:r>
            <a:r>
              <a:rPr lang="zh-TW" altLang="en-US" sz="3000" b="1" dirty="0" smtClean="0">
                <a:solidFill>
                  <a:srgbClr val="002060"/>
                </a:solidFill>
                <a:latin typeface="+mj-ea"/>
              </a:rPr>
              <a:t>方式</a:t>
            </a:r>
            <a:r>
              <a:rPr lang="en-US" altLang="zh-TW" sz="3000" b="1" dirty="0" smtClean="0">
                <a:solidFill>
                  <a:srgbClr val="002060"/>
                </a:solidFill>
                <a:latin typeface="+mj-ea"/>
              </a:rPr>
              <a:t>2~</a:t>
            </a:r>
            <a:r>
              <a:rPr lang="zh-TW" altLang="en-US" sz="3000" b="1" dirty="0">
                <a:solidFill>
                  <a:srgbClr val="002060"/>
                </a:solidFill>
                <a:latin typeface="+mj-ea"/>
              </a:rPr>
              <a:t>個人</a:t>
            </a:r>
            <a:r>
              <a:rPr lang="zh-TW" altLang="en-US" sz="3000" b="1" dirty="0" smtClean="0">
                <a:solidFill>
                  <a:srgbClr val="002060"/>
                </a:solidFill>
                <a:latin typeface="+mj-ea"/>
              </a:rPr>
              <a:t>面向</a:t>
            </a:r>
            <a:endParaRPr lang="zh-TW" altLang="en-US" sz="3000" b="1" dirty="0">
              <a:latin typeface="+mj-ea"/>
            </a:endParaRPr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990332090"/>
              </p:ext>
            </p:extLst>
          </p:nvPr>
        </p:nvGraphicFramePr>
        <p:xfrm>
          <a:off x="630315" y="1397000"/>
          <a:ext cx="7927759" cy="5216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圖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861" y="4506788"/>
            <a:ext cx="7182852" cy="136226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241" y="6297538"/>
            <a:ext cx="2139881" cy="353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9275" y="624110"/>
            <a:ext cx="7305331" cy="1280890"/>
          </a:xfrm>
        </p:spPr>
        <p:txBody>
          <a:bodyPr>
            <a:normAutofit/>
          </a:bodyPr>
          <a:lstStyle/>
          <a:p>
            <a:pPr>
              <a:defRPr sz="3600" b="1">
                <a:latin typeface="標楷體"/>
              </a:defRPr>
            </a:pPr>
            <a:r>
              <a:rPr lang="zh-TW" altLang="en-US" sz="3000" b="1" dirty="0">
                <a:solidFill>
                  <a:srgbClr val="002060"/>
                </a:solidFill>
                <a:latin typeface="+mj-ea"/>
              </a:rPr>
              <a:t>虎科大管控加班時數</a:t>
            </a:r>
            <a:r>
              <a:rPr lang="zh-TW" altLang="en-US" sz="3000" b="1" dirty="0" smtClean="0">
                <a:solidFill>
                  <a:srgbClr val="002060"/>
                </a:solidFill>
                <a:latin typeface="+mj-ea"/>
              </a:rPr>
              <a:t>方式</a:t>
            </a:r>
            <a:r>
              <a:rPr lang="en-US" altLang="zh-TW" sz="3000" b="1" dirty="0" smtClean="0">
                <a:solidFill>
                  <a:srgbClr val="002060"/>
                </a:solidFill>
                <a:latin typeface="+mj-ea"/>
              </a:rPr>
              <a:t>3~</a:t>
            </a:r>
            <a:r>
              <a:rPr lang="zh-TW" altLang="en-US" sz="3000" b="1" dirty="0">
                <a:solidFill>
                  <a:srgbClr val="002060"/>
                </a:solidFill>
                <a:latin typeface="+mj-ea"/>
              </a:rPr>
              <a:t>主管</a:t>
            </a:r>
            <a:r>
              <a:rPr lang="zh-TW" altLang="en-US" sz="3000" b="1" dirty="0" smtClean="0">
                <a:solidFill>
                  <a:srgbClr val="002060"/>
                </a:solidFill>
                <a:latin typeface="+mj-ea"/>
              </a:rPr>
              <a:t>面向</a:t>
            </a:r>
            <a:endParaRPr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667" y="1518082"/>
            <a:ext cx="7566734" cy="4625266"/>
          </a:xfrm>
        </p:spPr>
        <p:txBody>
          <a:bodyPr/>
          <a:lstStyle/>
          <a:p>
            <a:pPr marL="0" indent="0">
              <a:buNone/>
              <a:defRPr sz="2400">
                <a:latin typeface="標楷體"/>
              </a:defRPr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單位主管可藉由差勤線上簽核系統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&gt;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紀錄查詢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&gt;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單位加班查詢功能，篩選人員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選公務人員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類別後，查詢特定區間單位內公務人員加班申請及補休情況如下圖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  <a:defRPr sz="2400">
                <a:latin typeface="標楷體"/>
              </a:defRPr>
            </a:pP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72" y="2732506"/>
            <a:ext cx="5824795" cy="324049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344" y="4036103"/>
            <a:ext cx="6172942" cy="25175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8372" y="6283460"/>
            <a:ext cx="2138654" cy="3547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32642" y="506026"/>
            <a:ext cx="6589199" cy="981723"/>
          </a:xfrm>
        </p:spPr>
        <p:txBody>
          <a:bodyPr>
            <a:normAutofit fontScale="90000"/>
          </a:bodyPr>
          <a:lstStyle/>
          <a:p>
            <a:r>
              <a:rPr lang="zh-TW" altLang="en-US" sz="4000" b="1" dirty="0" smtClean="0">
                <a:solidFill>
                  <a:srgbClr val="002060"/>
                </a:solidFill>
              </a:rPr>
              <a:t>虎科大加班之補償機制</a:t>
            </a:r>
            <a:r>
              <a:rPr lang="en-US" altLang="zh-TW" b="1" dirty="0" smtClean="0">
                <a:solidFill>
                  <a:srgbClr val="002060"/>
                </a:solidFill>
              </a:rPr>
              <a:t/>
            </a:r>
            <a:br>
              <a:rPr lang="en-US" altLang="zh-TW" b="1" dirty="0" smtClean="0">
                <a:solidFill>
                  <a:srgbClr val="002060"/>
                </a:solidFill>
              </a:rPr>
            </a:br>
            <a:endParaRPr lang="zh-TW" alt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1247776"/>
              </p:ext>
            </p:extLst>
          </p:nvPr>
        </p:nvGraphicFramePr>
        <p:xfrm>
          <a:off x="912813" y="2180209"/>
          <a:ext cx="7281276" cy="4407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1332642" y="1136342"/>
            <a:ext cx="6702641" cy="941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zh-TW" altLang="en-US" sz="28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依據</a:t>
            </a:r>
            <a:r>
              <a:rPr lang="en-US" altLang="zh-TW" sz="28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8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本校教職員工加班管制要點</a:t>
            </a:r>
            <a:endParaRPr lang="en-US" altLang="zh-TW" sz="2800" b="1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400"/>
              </a:lnSpc>
            </a:pPr>
            <a:r>
              <a:rPr lang="zh-TW" altLang="en-US" sz="28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執行方式如下</a:t>
            </a:r>
            <a:r>
              <a:rPr lang="en-US" altLang="zh-TW" sz="28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zh-TW" altLang="en-US" sz="28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8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273" y="257983"/>
            <a:ext cx="2138654" cy="35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36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9902" y="653416"/>
            <a:ext cx="6589199" cy="1280890"/>
          </a:xfrm>
        </p:spPr>
        <p:txBody>
          <a:bodyPr/>
          <a:lstStyle/>
          <a:p>
            <a:r>
              <a:rPr lang="zh-TW" altLang="en-US" b="1" dirty="0">
                <a:solidFill>
                  <a:srgbClr val="002060"/>
                </a:solidFill>
              </a:rPr>
              <a:t>實務案例</a:t>
            </a:r>
            <a:r>
              <a:rPr lang="zh-TW" altLang="en-US" b="1" dirty="0" smtClean="0">
                <a:solidFill>
                  <a:srgbClr val="002060"/>
                </a:solidFill>
              </a:rPr>
              <a:t>宣導</a:t>
            </a:r>
            <a:r>
              <a:rPr lang="zh-TW" altLang="en-US" b="1" dirty="0">
                <a:solidFill>
                  <a:srgbClr val="002060"/>
                </a:solidFill>
              </a:rPr>
              <a:t>一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50415" y="1660124"/>
            <a:ext cx="8291743" cy="4678532"/>
          </a:xfrm>
        </p:spPr>
        <p:txBody>
          <a:bodyPr>
            <a:normAutofit/>
          </a:bodyPr>
          <a:lstStyle/>
          <a:p>
            <a:pPr>
              <a:lnSpc>
                <a:spcPts val="3200"/>
              </a:lnSpc>
            </a:pP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Q: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職員小美詢問，我今天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08:25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上班，因業務需要可以加班到晚上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點嗎</a:t>
            </a: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pPr lvl="0">
              <a:lnSpc>
                <a:spcPts val="3200"/>
              </a:lnSpc>
            </a:pP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A: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原則上不可以，本校實施彈性上下班，</a:t>
            </a: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08:25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上班，下班時間為</a:t>
            </a: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17:35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，依公務員服務法規定，辦理季節性週期性業務，每日正常辦公時數，連同延長辦公時數不得超過</a:t>
            </a: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小時，是以，當日延長工時至多至</a:t>
            </a: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21:35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；惟如為搶救重大災害、處理緊急業務，每日工時上限連同正常工時，得延長至</a:t>
            </a: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小時，並由本校於事發一個月內報教育部備查。</a:t>
            </a:r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415" y="6106083"/>
            <a:ext cx="2138654" cy="35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70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59275" y="624110"/>
            <a:ext cx="6589199" cy="1280890"/>
          </a:xfrm>
        </p:spPr>
        <p:txBody>
          <a:bodyPr/>
          <a:lstStyle/>
          <a:p>
            <a:r>
              <a:rPr lang="zh-TW" altLang="en-US" b="1" dirty="0">
                <a:solidFill>
                  <a:srgbClr val="002060"/>
                </a:solidFill>
              </a:rPr>
              <a:t>實務案例</a:t>
            </a:r>
            <a:r>
              <a:rPr lang="zh-TW" altLang="en-US" b="1" dirty="0" smtClean="0">
                <a:solidFill>
                  <a:srgbClr val="002060"/>
                </a:solidFill>
              </a:rPr>
              <a:t>宣導二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45725" y="1518083"/>
            <a:ext cx="7788676" cy="5069148"/>
          </a:xfrm>
        </p:spPr>
        <p:txBody>
          <a:bodyPr>
            <a:normAutofit/>
          </a:bodyPr>
          <a:lstStyle/>
          <a:p>
            <a:pPr>
              <a:lnSpc>
                <a:spcPts val="3200"/>
              </a:lnSpc>
            </a:pP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Q: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職員小莉詢問，我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日加班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小時，請問還能使用嗎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 如果我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月預計調走，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需要補休完才能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調走嗎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pPr lvl="0">
              <a:lnSpc>
                <a:spcPts val="3200"/>
              </a:lnSpc>
            </a:pP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A: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自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日起，發生之加班事實補休假期限，依公務人員保障法保障法第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23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項規定：「公務人員補休假應於機關規定之補休假期限內補休完畢，補休假期限至多為二年。遷調人員於原服務機關未休畢之補休假，得於原補休假期限內至新任職機關續行補休。」，是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以所詢</a:t>
            </a:r>
            <a:r>
              <a:rPr lang="en-US" altLang="zh-TW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日的加班</a:t>
            </a:r>
            <a:r>
              <a:rPr lang="zh-TW" altLang="en-US" sz="2600">
                <a:latin typeface="標楷體" panose="03000509000000000000" pitchFamily="65" charset="-120"/>
                <a:ea typeface="標楷體" panose="03000509000000000000" pitchFamily="65" charset="-120"/>
              </a:rPr>
              <a:t>補</a:t>
            </a:r>
            <a:r>
              <a:rPr lang="zh-TW" altLang="en-US" sz="2600">
                <a:latin typeface="標楷體" panose="03000509000000000000" pitchFamily="65" charset="-120"/>
                <a:ea typeface="標楷體" panose="03000509000000000000" pitchFamily="65" charset="-120"/>
              </a:rPr>
              <a:t>休，補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休屆期為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日，另在本校未休畢之補休假，得於新任職單位續行補休。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8372" y="6283460"/>
            <a:ext cx="2138654" cy="35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76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613941" y="633274"/>
            <a:ext cx="6263511" cy="2994734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簡報結束</a:t>
            </a:r>
            <a:endParaRPr lang="zh-TW" altLang="en-US" sz="66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1449703" y="3359747"/>
            <a:ext cx="6591985" cy="1555864"/>
          </a:xfrm>
        </p:spPr>
        <p:txBody>
          <a:bodyPr/>
          <a:lstStyle/>
          <a:p>
            <a:pPr algn="ctr"/>
            <a:r>
              <a:rPr lang="en-US" altLang="zh-TW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 Black" panose="020B0A04020102020204" pitchFamily="34" charset="0"/>
              </a:rPr>
              <a:t>~Thank You~</a:t>
            </a:r>
            <a:endParaRPr lang="zh-TW" altLang="en-US" sz="4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rial Black" panose="020B0A04020102020204" pitchFamily="34" charset="0"/>
            </a:endParaRPr>
          </a:p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4614" y="6354481"/>
            <a:ext cx="2138654" cy="35475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arker trans="100000" size="1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669" y="4745692"/>
            <a:ext cx="1943100" cy="1828800"/>
          </a:xfrm>
          <a:prstGeom prst="rect">
            <a:avLst/>
          </a:prstGeom>
          <a:blipFill dpi="0" rotWithShape="1">
            <a:blip r:embed="rId6">
              <a:alphaModFix amt="0"/>
              <a:grayscl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808880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絲縷">
  <a:themeElements>
    <a:clrScheme name="絲縷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絲縷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絲縷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ppt/theme/themeOverride2.xml><?xml version="1.0" encoding="utf-8"?>
<a:themeOverride xmlns:a="http://schemas.openxmlformats.org/drawingml/2006/main">
  <a:clrScheme name="絲縷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ppt/theme/themeOverride3.xml><?xml version="1.0" encoding="utf-8"?>
<a:themeOverride xmlns:a="http://schemas.openxmlformats.org/drawingml/2006/main">
  <a:clrScheme name="絲縷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ppt/theme/themeOverride4.xml><?xml version="1.0" encoding="utf-8"?>
<a:themeOverride xmlns:a="http://schemas.openxmlformats.org/drawingml/2006/main">
  <a:clrScheme name="絲縷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ppt/theme/themeOverride5.xml><?xml version="1.0" encoding="utf-8"?>
<a:themeOverride xmlns:a="http://schemas.openxmlformats.org/drawingml/2006/main">
  <a:clrScheme name="絲縷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7115</TotalTime>
  <Words>915</Words>
  <Application>Microsoft Office PowerPoint</Application>
  <PresentationFormat>如螢幕大小 (4:3)</PresentationFormat>
  <Paragraphs>92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4" baseType="lpstr">
      <vt:lpstr>微軟正黑體</vt:lpstr>
      <vt:lpstr>新細明體</vt:lpstr>
      <vt:lpstr>標楷體</vt:lpstr>
      <vt:lpstr>Arial</vt:lpstr>
      <vt:lpstr>Arial Black</vt:lpstr>
      <vt:lpstr>Berlin Sans FB Demi</vt:lpstr>
      <vt:lpstr>Calibri</vt:lpstr>
      <vt:lpstr>Century Gothic</vt:lpstr>
      <vt:lpstr>Wingdings 3</vt:lpstr>
      <vt:lpstr>絲縷</vt:lpstr>
      <vt:lpstr>    中華民國114年4月 </vt:lpstr>
      <vt:lpstr>大綱</vt:lpstr>
      <vt:lpstr>勤休制度背景與目的</vt:lpstr>
      <vt:lpstr>法規依據</vt:lpstr>
      <vt:lpstr>延長辦公時數要件</vt:lpstr>
      <vt:lpstr>PowerPoint 簡報</vt:lpstr>
      <vt:lpstr>辦公時數例外情形2</vt:lpstr>
      <vt:lpstr>虎科大管控加班時數方式1~機關面向</vt:lpstr>
      <vt:lpstr>虎科大管控加班時數方式2~個人面向</vt:lpstr>
      <vt:lpstr>虎科大管控加班時數方式3~主管面向</vt:lpstr>
      <vt:lpstr>虎科大加班之補償機制 </vt:lpstr>
      <vt:lpstr>實務案例宣導一</vt:lpstr>
      <vt:lpstr>實務案例宣導二</vt:lpstr>
      <vt:lpstr>簡報結束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勤休制度宣導簡報</dc:title>
  <dc:subject/>
  <dc:creator>user</dc:creator>
  <cp:keywords/>
  <dc:description>generated using python-pptx</dc:description>
  <cp:lastModifiedBy>user</cp:lastModifiedBy>
  <cp:revision>110</cp:revision>
  <cp:lastPrinted>2025-04-09T08:16:37Z</cp:lastPrinted>
  <dcterms:created xsi:type="dcterms:W3CDTF">2013-01-27T09:14:16Z</dcterms:created>
  <dcterms:modified xsi:type="dcterms:W3CDTF">2025-04-10T08:25:21Z</dcterms:modified>
  <cp:category/>
</cp:coreProperties>
</file>